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422" r:id="rId5"/>
    <p:sldId id="661" r:id="rId6"/>
    <p:sldId id="658" r:id="rId7"/>
    <p:sldId id="651" r:id="rId8"/>
    <p:sldId id="652" r:id="rId9"/>
    <p:sldId id="653" r:id="rId10"/>
    <p:sldId id="654" r:id="rId11"/>
    <p:sldId id="655" r:id="rId12"/>
    <p:sldId id="656" r:id="rId13"/>
    <p:sldId id="562" r:id="rId14"/>
    <p:sldId id="657" r:id="rId15"/>
    <p:sldId id="659" r:id="rId16"/>
    <p:sldId id="660" r:id="rId17"/>
    <p:sldId id="662" r:id="rId18"/>
    <p:sldId id="663" r:id="rId19"/>
    <p:sldId id="664" r:id="rId20"/>
    <p:sldId id="426" r:id="rId21"/>
  </p:sldIdLst>
  <p:sldSz cx="9144000" cy="5143500" type="screen16x9"/>
  <p:notesSz cx="7010400" cy="9296400"/>
  <p:defaultTextStyle>
    <a:defPPr>
      <a:defRPr lang="en-US"/>
    </a:defPPr>
    <a:lvl1pPr algn="l" defTabSz="411480" rtl="0" fontAlgn="base">
      <a:spcBef>
        <a:spcPct val="0"/>
      </a:spcBef>
      <a:spcAft>
        <a:spcPct val="0"/>
      </a:spcAft>
      <a:defRPr sz="216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11480" algn="l" defTabSz="411480" rtl="0" fontAlgn="base">
      <a:spcBef>
        <a:spcPct val="0"/>
      </a:spcBef>
      <a:spcAft>
        <a:spcPct val="0"/>
      </a:spcAft>
      <a:defRPr sz="216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822960" algn="l" defTabSz="411480" rtl="0" fontAlgn="base">
      <a:spcBef>
        <a:spcPct val="0"/>
      </a:spcBef>
      <a:spcAft>
        <a:spcPct val="0"/>
      </a:spcAft>
      <a:defRPr sz="216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234440" algn="l" defTabSz="411480" rtl="0" fontAlgn="base">
      <a:spcBef>
        <a:spcPct val="0"/>
      </a:spcBef>
      <a:spcAft>
        <a:spcPct val="0"/>
      </a:spcAft>
      <a:defRPr sz="216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645920" algn="l" defTabSz="411480" rtl="0" fontAlgn="base">
      <a:spcBef>
        <a:spcPct val="0"/>
      </a:spcBef>
      <a:spcAft>
        <a:spcPct val="0"/>
      </a:spcAft>
      <a:defRPr sz="216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057400" algn="l" defTabSz="411480" rtl="0" eaLnBrk="1" latinLnBrk="0" hangingPunct="1">
      <a:defRPr sz="216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468880" algn="l" defTabSz="411480" rtl="0" eaLnBrk="1" latinLnBrk="0" hangingPunct="1">
      <a:defRPr sz="216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2880360" algn="l" defTabSz="411480" rtl="0" eaLnBrk="1" latinLnBrk="0" hangingPunct="1">
      <a:defRPr sz="216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291840" algn="l" defTabSz="411480" rtl="0" eaLnBrk="1" latinLnBrk="0" hangingPunct="1">
      <a:defRPr sz="216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3" orient="horz" pos="2004" userDrawn="1">
          <p15:clr>
            <a:srgbClr val="000000"/>
          </p15:clr>
        </p15:guide>
        <p15:guide id="16" orient="horz" pos="1572" userDrawn="1">
          <p15:clr>
            <a:srgbClr val="A4A3A4"/>
          </p15:clr>
        </p15:guide>
        <p15:guide id="18" orient="horz" pos="804" userDrawn="1">
          <p15:clr>
            <a:srgbClr val="000000"/>
          </p15:clr>
        </p15:guide>
        <p15:guide id="25" pos="2692" userDrawn="1">
          <p15:clr>
            <a:srgbClr val="F26B43"/>
          </p15:clr>
        </p15:guide>
        <p15:guide id="26" pos="3024" userDrawn="1">
          <p15:clr>
            <a:srgbClr val="F26B43"/>
          </p15:clr>
        </p15:guide>
        <p15:guide id="27" orient="horz" pos="900" userDrawn="1">
          <p15:clr>
            <a:srgbClr val="F26B43"/>
          </p15:clr>
        </p15:guide>
        <p15:guide id="28" orient="horz" pos="564" userDrawn="1">
          <p15:clr>
            <a:srgbClr val="9FCC3B"/>
          </p15:clr>
        </p15:guide>
        <p15:guide id="29" pos="2736" userDrawn="1">
          <p15:clr>
            <a:srgbClr val="C35EA4"/>
          </p15:clr>
        </p15:guide>
        <p15:guide id="32" orient="horz" pos="2076" userDrawn="1">
          <p15:clr>
            <a:srgbClr val="C35EA4"/>
          </p15:clr>
        </p15:guide>
        <p15:guide id="33" pos="3096" userDrawn="1">
          <p15:clr>
            <a:srgbClr val="9FCC3B"/>
          </p15:clr>
        </p15:guide>
        <p15:guide id="34" pos="2880" userDrawn="1">
          <p15:clr>
            <a:srgbClr val="A4A3A4"/>
          </p15:clr>
        </p15:guide>
        <p15:guide id="35" pos="4464" userDrawn="1">
          <p15:clr>
            <a:srgbClr val="A4A3A4"/>
          </p15:clr>
        </p15:guide>
        <p15:guide id="36" pos="624" userDrawn="1">
          <p15:clr>
            <a:srgbClr val="A4A3A4"/>
          </p15:clr>
        </p15:guide>
        <p15:guide id="37" orient="horz" pos="1000" userDrawn="1">
          <p15:clr>
            <a:srgbClr val="C35EA4"/>
          </p15:clr>
        </p15:guide>
        <p15:guide id="38" orient="horz" pos="1375" userDrawn="1">
          <p15:clr>
            <a:srgbClr val="C35E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B13F"/>
    <a:srgbClr val="5E5350"/>
    <a:srgbClr val="645450"/>
    <a:srgbClr val="3D586E"/>
    <a:srgbClr val="FFFFFF"/>
    <a:srgbClr val="6DB144"/>
    <a:srgbClr val="61366E"/>
    <a:srgbClr val="6E6259"/>
    <a:srgbClr val="207AC4"/>
    <a:srgbClr val="713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8" autoAdjust="0"/>
    <p:restoredTop sz="96242" autoAdjust="0"/>
  </p:normalViewPr>
  <p:slideViewPr>
    <p:cSldViewPr snapToGrid="0" snapToObjects="1" showGuides="1">
      <p:cViewPr varScale="1">
        <p:scale>
          <a:sx n="113" d="100"/>
          <a:sy n="113" d="100"/>
        </p:scale>
        <p:origin x="600" y="86"/>
      </p:cViewPr>
      <p:guideLst>
        <p:guide orient="horz" pos="2004"/>
        <p:guide orient="horz" pos="1572"/>
        <p:guide orient="horz" pos="804"/>
        <p:guide pos="2692"/>
        <p:guide pos="3024"/>
        <p:guide orient="horz" pos="900"/>
        <p:guide orient="horz" pos="564"/>
        <p:guide pos="2736"/>
        <p:guide orient="horz" pos="2076"/>
        <p:guide pos="3096"/>
        <p:guide pos="2880"/>
        <p:guide pos="4464"/>
        <p:guide pos="624"/>
        <p:guide orient="horz" pos="1000"/>
        <p:guide orient="horz" pos="1375"/>
      </p:guideLst>
    </p:cSldViewPr>
  </p:slideViewPr>
  <p:outlineViewPr>
    <p:cViewPr>
      <p:scale>
        <a:sx n="33" d="100"/>
        <a:sy n="33" d="100"/>
      </p:scale>
      <p:origin x="0" y="-75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0" d="100"/>
          <a:sy n="80" d="100"/>
        </p:scale>
        <p:origin x="316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84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B19FEF1E-5F90-CB44-A49D-58E3DF95D12C}" type="datetime1">
              <a:rPr lang="en-US" altLang="en-US"/>
              <a:pPr>
                <a:defRPr/>
              </a:pPr>
              <a:t>6/9/2020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84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2AD4830C-4DDA-AF40-86EA-B3B62C305D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94471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84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D9190EAE-EF78-374F-88F9-D74D2E4630CB}" type="datetime1">
              <a:rPr lang="en-US" altLang="en-US"/>
              <a:pPr>
                <a:defRPr/>
              </a:pPr>
              <a:t>6/9/2020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77" tIns="46589" rIns="93177" bIns="4658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84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6953FD13-AA5A-2344-81B3-DE42F16E00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55626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11480" rtl="0" eaLnBrk="0" fontAlgn="base" hangingPunct="0">
      <a:spcBef>
        <a:spcPct val="30000"/>
      </a:spcBef>
      <a:spcAft>
        <a:spcPct val="0"/>
      </a:spcAft>
      <a:defRPr sz="1080" kern="1200">
        <a:solidFill>
          <a:schemeClr val="tx1"/>
        </a:solidFill>
        <a:latin typeface="+mn-lt"/>
        <a:ea typeface="MS PGothic" pitchFamily="34" charset="-128"/>
        <a:cs typeface="MS PGothic" pitchFamily="34" charset="-128"/>
      </a:defRPr>
    </a:lvl1pPr>
    <a:lvl2pPr marL="411480" algn="l" defTabSz="411480" rtl="0" eaLnBrk="0" fontAlgn="base" hangingPunct="0">
      <a:spcBef>
        <a:spcPct val="30000"/>
      </a:spcBef>
      <a:spcAft>
        <a:spcPct val="0"/>
      </a:spcAft>
      <a:defRPr sz="1080" kern="1200">
        <a:solidFill>
          <a:schemeClr val="tx1"/>
        </a:solidFill>
        <a:latin typeface="+mn-lt"/>
        <a:ea typeface="MS PGothic" pitchFamily="34" charset="-128"/>
        <a:cs typeface="ＭＳ Ｐゴシック" pitchFamily="-84" charset="-128"/>
      </a:defRPr>
    </a:lvl2pPr>
    <a:lvl3pPr marL="822960" algn="l" defTabSz="411480" rtl="0" eaLnBrk="0" fontAlgn="base" hangingPunct="0">
      <a:spcBef>
        <a:spcPct val="30000"/>
      </a:spcBef>
      <a:spcAft>
        <a:spcPct val="0"/>
      </a:spcAft>
      <a:defRPr sz="108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3pPr>
    <a:lvl4pPr marL="1234440" algn="l" defTabSz="411480" rtl="0" eaLnBrk="0" fontAlgn="base" hangingPunct="0">
      <a:spcBef>
        <a:spcPct val="30000"/>
      </a:spcBef>
      <a:spcAft>
        <a:spcPct val="0"/>
      </a:spcAft>
      <a:defRPr sz="108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4pPr>
    <a:lvl5pPr marL="1645920" algn="l" defTabSz="411480" rtl="0" eaLnBrk="0" fontAlgn="base" hangingPunct="0">
      <a:spcBef>
        <a:spcPct val="30000"/>
      </a:spcBef>
      <a:spcAft>
        <a:spcPct val="0"/>
      </a:spcAft>
      <a:defRPr sz="108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5pPr>
    <a:lvl6pPr marL="2057400" algn="l" defTabSz="411480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411480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411480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411480" rtl="0" eaLnBrk="1" latinLnBrk="0" hangingPunct="1">
      <a:defRPr sz="10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53FD13-AA5A-2344-81B3-DE42F16E00E4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03457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53FD13-AA5A-2344-81B3-DE42F16E00E4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1177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Placeholder 2"/>
          <p:cNvSpPr>
            <a:spLocks noGrp="1"/>
          </p:cNvSpPr>
          <p:nvPr>
            <p:ph type="subTitle" idx="1" hasCustomPrompt="1"/>
          </p:nvPr>
        </p:nvSpPr>
        <p:spPr>
          <a:xfrm>
            <a:off x="2057400" y="2092224"/>
            <a:ext cx="5034287" cy="627567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600"/>
              </a:spcAft>
              <a:buFont typeface="Arial" charset="0"/>
              <a:buNone/>
              <a:defRPr sz="1600" b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dirty="0"/>
              <a:t>Click to edit master subtitle</a:t>
            </a:r>
          </a:p>
        </p:txBody>
      </p:sp>
      <p:sp>
        <p:nvSpPr>
          <p:cNvPr id="10242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2065023" y="1426500"/>
            <a:ext cx="5026664" cy="652831"/>
          </a:xfrm>
          <a:prstGeom prst="rect">
            <a:avLst/>
          </a:prstGeom>
        </p:spPr>
        <p:txBody>
          <a:bodyPr lIns="54864" rIns="54864" anchor="t"/>
          <a:lstStyle>
            <a:lvl1pPr>
              <a:lnSpc>
                <a:spcPct val="100000"/>
              </a:lnSpc>
              <a:defRPr sz="3000" b="0" cap="none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3E1D658E-9987-4EDE-9687-393AE8B858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3111" y="555441"/>
            <a:ext cx="1600000" cy="72239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3890E9B-35A9-478C-907E-0F5CAAF701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953" y="612302"/>
            <a:ext cx="1670447" cy="38290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C410DA2-4BC0-45DE-8C0E-5AAA3294B1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091687" y="612302"/>
            <a:ext cx="1670447" cy="3829078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065024" y="2716817"/>
            <a:ext cx="5019040" cy="35852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accent3"/>
                </a:solidFill>
                <a:latin typeface="+mj-lt"/>
              </a:defRPr>
            </a:lvl1pPr>
            <a:lvl2pPr marL="207168" indent="0">
              <a:buFontTx/>
              <a:buNone/>
              <a:defRPr/>
            </a:lvl2pPr>
            <a:lvl3pPr marL="408623" indent="0">
              <a:buFontTx/>
              <a:buNone/>
              <a:defRPr/>
            </a:lvl3pPr>
            <a:lvl4pPr marL="615792" indent="0">
              <a:buFontTx/>
              <a:buNone/>
              <a:defRPr/>
            </a:lvl4pPr>
            <a:lvl5pPr marL="824388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065024" y="3093324"/>
            <a:ext cx="5019040" cy="1354880"/>
          </a:xfrm>
        </p:spPr>
        <p:txBody>
          <a:bodyPr/>
          <a:lstStyle>
            <a:lvl1pPr marL="0" indent="0" algn="ctr">
              <a:spcAft>
                <a:spcPts val="540"/>
              </a:spcAft>
              <a:buFontTx/>
              <a:buNone/>
              <a:defRPr sz="1200">
                <a:solidFill>
                  <a:schemeClr val="accent3"/>
                </a:solidFill>
                <a:latin typeface="+mj-lt"/>
              </a:defRPr>
            </a:lvl1pPr>
            <a:lvl2pPr marL="207168" indent="0">
              <a:buFontTx/>
              <a:buNone/>
              <a:defRPr/>
            </a:lvl2pPr>
            <a:lvl3pPr marL="408623" indent="0">
              <a:buFontTx/>
              <a:buNone/>
              <a:defRPr/>
            </a:lvl3pPr>
            <a:lvl4pPr marL="615792" indent="0">
              <a:buFontTx/>
              <a:buNone/>
              <a:defRPr/>
            </a:lvl4pPr>
            <a:lvl5pPr marL="824388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6034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139EF47-1A61-4A91-8462-D709E6E2A4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6836" y="1276350"/>
            <a:ext cx="1665026" cy="15890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9B23AE9-A065-48C7-B33F-CC8135302B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6835" y="2865437"/>
            <a:ext cx="1665027" cy="157638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17550" y="275696"/>
            <a:ext cx="7708900" cy="42102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b="0" cap="none" baseline="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525439" y="1276350"/>
            <a:ext cx="6561161" cy="3165475"/>
          </a:xfrm>
        </p:spPr>
        <p:txBody>
          <a:bodyPr/>
          <a:lstStyle>
            <a:lvl1pPr marL="0" indent="0">
              <a:buFont typeface="Arial"/>
              <a:buNone/>
              <a:defRPr sz="1400">
                <a:solidFill>
                  <a:schemeClr val="accent3"/>
                </a:solidFill>
                <a:latin typeface="+mn-lt"/>
              </a:defRPr>
            </a:lvl1pPr>
            <a:lvl2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 lang="en-US" sz="1400" kern="1200" dirty="0">
                <a:solidFill>
                  <a:schemeClr val="accent3"/>
                </a:solidFill>
                <a:latin typeface="+mn-lt"/>
                <a:ea typeface="MS PGothic" pitchFamily="34" charset="-128"/>
                <a:cs typeface="Arial"/>
              </a:defRPr>
            </a:lvl2pPr>
            <a:lvl3pPr marL="455613" indent="-285750">
              <a:defRPr lang="en-US" sz="1400" kern="1200" dirty="0">
                <a:solidFill>
                  <a:schemeClr val="accent3"/>
                </a:solidFill>
                <a:latin typeface="+mn-lt"/>
                <a:ea typeface="MS PGothic" pitchFamily="34" charset="-128"/>
                <a:cs typeface="Arial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subTitle" idx="1"/>
          </p:nvPr>
        </p:nvSpPr>
        <p:spPr>
          <a:xfrm>
            <a:off x="717549" y="642132"/>
            <a:ext cx="7708901" cy="34733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b="1" dirty="0">
                <a:solidFill>
                  <a:schemeClr val="accent1"/>
                </a:solidFill>
              </a:defRPr>
            </a:lvl1pPr>
          </a:lstStyle>
          <a:p>
            <a:pPr marL="29147" lvl="0" indent="0" algn="ctr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C510DC-A8EC-405C-92E5-3616690ED7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269942" y="4849076"/>
            <a:ext cx="319814" cy="32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720" b="0" cap="small" baseline="0" smtClean="0">
                <a:solidFill>
                  <a:schemeClr val="accent3"/>
                </a:solidFill>
                <a:latin typeface="+mj-lt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A2EBF0BF-0E25-4747-867A-3F595D5BBBA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5785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17550" y="275696"/>
            <a:ext cx="7708900" cy="42102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b="0" cap="none" baseline="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525439" y="1276351"/>
            <a:ext cx="6561162" cy="3165474"/>
          </a:xfrm>
        </p:spPr>
        <p:txBody>
          <a:bodyPr/>
          <a:lstStyle>
            <a:lvl1pPr marL="0" indent="0">
              <a:buFont typeface="Arial"/>
              <a:buNone/>
              <a:defRPr sz="1400">
                <a:solidFill>
                  <a:schemeClr val="accent3"/>
                </a:solidFill>
                <a:latin typeface="+mn-lt"/>
              </a:defRPr>
            </a:lvl1pPr>
            <a:lvl2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 lang="en-US" sz="1400" kern="1200" dirty="0">
                <a:solidFill>
                  <a:schemeClr val="accent3"/>
                </a:solidFill>
                <a:latin typeface="+mn-lt"/>
                <a:ea typeface="MS PGothic" pitchFamily="34" charset="-128"/>
                <a:cs typeface="Arial"/>
              </a:defRPr>
            </a:lvl2pPr>
            <a:lvl3pPr marL="455613" indent="-285750">
              <a:defRPr lang="en-US" sz="1400" kern="1200" dirty="0">
                <a:solidFill>
                  <a:schemeClr val="accent3"/>
                </a:solidFill>
                <a:latin typeface="+mn-lt"/>
                <a:ea typeface="MS PGothic" pitchFamily="34" charset="-128"/>
                <a:cs typeface="Arial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subTitle" idx="1"/>
          </p:nvPr>
        </p:nvSpPr>
        <p:spPr>
          <a:xfrm>
            <a:off x="717549" y="642132"/>
            <a:ext cx="7708901" cy="34733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b="1" dirty="0">
                <a:solidFill>
                  <a:schemeClr val="accent1"/>
                </a:solidFill>
              </a:defRPr>
            </a:lvl1pPr>
          </a:lstStyle>
          <a:p>
            <a:pPr marL="29147" lvl="0" indent="0" algn="ctr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C510DC-A8EC-405C-92E5-3616690ED7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269942" y="4849076"/>
            <a:ext cx="319814" cy="32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720" b="0" cap="small" baseline="0" smtClean="0">
                <a:solidFill>
                  <a:schemeClr val="accent3"/>
                </a:solidFill>
                <a:latin typeface="+mj-lt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A2EBF0BF-0E25-4747-867A-3F595D5BBBA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7DB780-E6AE-46C9-87AD-866360A393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1683" y="1276350"/>
            <a:ext cx="1670447" cy="316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09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17550" y="275696"/>
            <a:ext cx="7708900" cy="42102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b="0" cap="none" baseline="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2081283" y="1276351"/>
            <a:ext cx="6345167" cy="3165474"/>
          </a:xfrm>
        </p:spPr>
        <p:txBody>
          <a:bodyPr/>
          <a:lstStyle>
            <a:lvl1pPr marL="0" indent="0">
              <a:buFont typeface="Arial"/>
              <a:buNone/>
              <a:defRPr sz="1400">
                <a:solidFill>
                  <a:schemeClr val="accent3"/>
                </a:solidFill>
                <a:latin typeface="+mn-lt"/>
              </a:defRPr>
            </a:lvl1pPr>
            <a:lvl2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 lang="en-US" sz="1400" kern="1200" dirty="0">
                <a:solidFill>
                  <a:schemeClr val="accent3"/>
                </a:solidFill>
                <a:latin typeface="+mn-lt"/>
                <a:ea typeface="MS PGothic" pitchFamily="34" charset="-128"/>
                <a:cs typeface="Arial"/>
              </a:defRPr>
            </a:lvl2pPr>
            <a:lvl3pPr marL="455613" indent="-285750">
              <a:defRPr lang="en-US" sz="1400" kern="1200" dirty="0">
                <a:solidFill>
                  <a:schemeClr val="accent3"/>
                </a:solidFill>
                <a:latin typeface="+mn-lt"/>
                <a:ea typeface="MS PGothic" pitchFamily="34" charset="-128"/>
                <a:cs typeface="Arial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subTitle" idx="1"/>
          </p:nvPr>
        </p:nvSpPr>
        <p:spPr>
          <a:xfrm>
            <a:off x="717549" y="642132"/>
            <a:ext cx="7708901" cy="34733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b="1" dirty="0">
                <a:solidFill>
                  <a:schemeClr val="accent1"/>
                </a:solidFill>
              </a:defRPr>
            </a:lvl1pPr>
          </a:lstStyle>
          <a:p>
            <a:pPr marL="29147" lvl="0" indent="0" algn="ctr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C510DC-A8EC-405C-92E5-3616690ED7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269942" y="4849076"/>
            <a:ext cx="319814" cy="32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720" b="0" cap="small" baseline="0" smtClean="0">
                <a:solidFill>
                  <a:schemeClr val="accent3"/>
                </a:solidFill>
                <a:latin typeface="+mj-lt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A2EBF0BF-0E25-4747-867A-3F595D5BBBA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7DB780-E6AE-46C9-87AD-866360A393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790" y="1276350"/>
            <a:ext cx="1670447" cy="316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493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_4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17550" y="266132"/>
            <a:ext cx="7708899" cy="45282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b="0" cap="none" baseline="0" dirty="0"/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subTitle" idx="1" hasCustomPrompt="1"/>
          </p:nvPr>
        </p:nvSpPr>
        <p:spPr>
          <a:xfrm>
            <a:off x="717550" y="691656"/>
            <a:ext cx="7708899" cy="25146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b="1" dirty="0">
                <a:solidFill>
                  <a:schemeClr val="accent1"/>
                </a:solidFill>
              </a:defRPr>
            </a:lvl1pPr>
          </a:lstStyle>
          <a:p>
            <a:pPr marL="29147" lvl="0" indent="0" algn="ctr"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2"/>
          </p:nvPr>
        </p:nvSpPr>
        <p:spPr>
          <a:xfrm>
            <a:off x="525439" y="1276350"/>
            <a:ext cx="7901011" cy="3175494"/>
          </a:xfrm>
        </p:spPr>
        <p:txBody>
          <a:bodyPr/>
          <a:lstStyle>
            <a:lvl1pPr marL="285750" indent="-285750">
              <a:buFont typeface="Arial"/>
              <a:buChar char="•"/>
              <a:defRPr sz="1400"/>
            </a:lvl1pPr>
            <a:lvl2pPr marL="455613" indent="-285750">
              <a:spcBef>
                <a:spcPts val="0"/>
              </a:spcBef>
              <a:buFont typeface="Arial" panose="020B0604020202020204" pitchFamily="34" charset="0"/>
              <a:buChar char="•"/>
              <a:defRPr lang="en-US" sz="1400" kern="1200" dirty="0">
                <a:solidFill>
                  <a:schemeClr val="accent3"/>
                </a:solidFill>
                <a:latin typeface="+mn-lt"/>
                <a:ea typeface="MS PGothic" pitchFamily="34" charset="-128"/>
                <a:cs typeface="Arial"/>
              </a:defRPr>
            </a:lvl2pPr>
            <a:lvl3pPr>
              <a:defRPr lang="en-US" sz="1400" kern="1200" dirty="0">
                <a:solidFill>
                  <a:schemeClr val="accent3"/>
                </a:solidFill>
                <a:latin typeface="+mn-lt"/>
                <a:ea typeface="MS PGothic" pitchFamily="34" charset="-128"/>
                <a:cs typeface="Arial"/>
              </a:defRPr>
            </a:lvl3pPr>
          </a:lstStyle>
          <a:p>
            <a:pPr marL="169863" lvl="0" indent="-169863" algn="l" defTabSz="411480" rtl="0" eaLnBrk="1" fontAlgn="base" hangingPunct="1">
              <a:spcBef>
                <a:spcPts val="0"/>
              </a:spcBef>
              <a:spcAft>
                <a:spcPts val="1080"/>
              </a:spcAft>
              <a:buFont typeface="Arial" panose="020B0604020202020204" pitchFamily="34" charset="0"/>
              <a:buChar char="•"/>
            </a:pPr>
            <a:r>
              <a:rPr lang="en-US"/>
              <a:t>Edit Master text styles</a:t>
            </a:r>
          </a:p>
          <a:p>
            <a:pPr marL="169863" lvl="1" indent="-169863" algn="l" defTabSz="411480" rtl="0" eaLnBrk="1" fontAlgn="base" hangingPunct="1">
              <a:spcBef>
                <a:spcPts val="0"/>
              </a:spcBef>
              <a:spcAft>
                <a:spcPts val="108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9CA581C-4320-4E50-9C98-27702C0221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269942" y="4849076"/>
            <a:ext cx="319814" cy="32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720" b="0" cap="small" baseline="0" smtClean="0">
                <a:solidFill>
                  <a:schemeClr val="accent3"/>
                </a:solidFill>
                <a:latin typeface="+mj-lt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A2EBF0BF-0E25-4747-867A-3F595D5BBBA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7455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_Clos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77CA19B-E9B4-4B82-994A-45A81DD5E1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79"/>
          <a:stretch/>
        </p:blipFill>
        <p:spPr>
          <a:xfrm>
            <a:off x="7091687" y="608013"/>
            <a:ext cx="1671313" cy="38406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ED3F21B-21EB-4486-815A-18CB245FF8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"/>
          <a:stretch/>
        </p:blipFill>
        <p:spPr>
          <a:xfrm>
            <a:off x="381001" y="614837"/>
            <a:ext cx="1683074" cy="3833812"/>
          </a:xfrm>
          <a:prstGeom prst="rect">
            <a:avLst/>
          </a:prstGeom>
        </p:spPr>
      </p:pic>
      <p:sp>
        <p:nvSpPr>
          <p:cNvPr id="10242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2065023" y="1426500"/>
            <a:ext cx="5026664" cy="652831"/>
          </a:xfrm>
          <a:prstGeom prst="rect">
            <a:avLst/>
          </a:prstGeom>
        </p:spPr>
        <p:txBody>
          <a:bodyPr lIns="54864" rIns="54864" anchor="t"/>
          <a:lstStyle>
            <a:lvl1pPr>
              <a:lnSpc>
                <a:spcPct val="100000"/>
              </a:lnSpc>
              <a:defRPr sz="3000" b="0" cap="none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3E1D658E-9987-4EDE-9687-393AE8B858B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73111" y="555441"/>
            <a:ext cx="1600000" cy="722398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44F3220-1F67-4DE8-B9D5-4E44DF9360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65024" y="3637128"/>
            <a:ext cx="5019040" cy="811075"/>
          </a:xfrm>
        </p:spPr>
        <p:txBody>
          <a:bodyPr anchor="ctr"/>
          <a:lstStyle>
            <a:lvl1pPr marL="29147" indent="0">
              <a:buNone/>
              <a:defRPr/>
            </a:lvl1pPr>
          </a:lstStyle>
          <a:p>
            <a:pPr lvl="0" algn="ctr">
              <a:spcBef>
                <a:spcPts val="340"/>
              </a:spcBef>
              <a:spcAft>
                <a:spcPts val="300"/>
              </a:spcAft>
            </a:pPr>
            <a:r>
              <a:rPr lang="en-US" sz="1050" b="1">
                <a:solidFill>
                  <a:schemeClr val="accent3"/>
                </a:solidFill>
                <a:latin typeface="+mj-lt"/>
              </a:rPr>
              <a:t>Edit Master text styles</a:t>
            </a:r>
          </a:p>
          <a:p>
            <a:pPr lvl="1" algn="ctr">
              <a:spcBef>
                <a:spcPts val="340"/>
              </a:spcBef>
              <a:spcAft>
                <a:spcPts val="300"/>
              </a:spcAft>
            </a:pPr>
            <a:r>
              <a:rPr lang="en-US" sz="1050" b="1">
                <a:solidFill>
                  <a:schemeClr val="accent3"/>
                </a:solidFill>
                <a:latin typeface="+mj-lt"/>
              </a:rPr>
              <a:t>Second level</a:t>
            </a:r>
          </a:p>
          <a:p>
            <a:pPr lvl="2" algn="ctr">
              <a:spcBef>
                <a:spcPts val="340"/>
              </a:spcBef>
              <a:spcAft>
                <a:spcPts val="300"/>
              </a:spcAft>
            </a:pPr>
            <a:r>
              <a:rPr lang="en-US" sz="1050" b="1">
                <a:solidFill>
                  <a:schemeClr val="accent3"/>
                </a:solidFill>
                <a:latin typeface="+mj-lt"/>
              </a:rPr>
              <a:t>Third level</a:t>
            </a:r>
          </a:p>
          <a:p>
            <a:pPr lvl="3" algn="ctr">
              <a:spcBef>
                <a:spcPts val="340"/>
              </a:spcBef>
              <a:spcAft>
                <a:spcPts val="300"/>
              </a:spcAft>
            </a:pPr>
            <a:r>
              <a:rPr lang="en-US" sz="1050" b="1">
                <a:solidFill>
                  <a:schemeClr val="accent3"/>
                </a:solidFill>
                <a:latin typeface="+mj-lt"/>
              </a:rPr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67784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reak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1F9B8F3-9F88-4A14-992C-A4D7849320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051432" y="608013"/>
            <a:ext cx="5041136" cy="383381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77F1771-BFB0-4E43-909B-520CF2DE55CC}"/>
              </a:ext>
            </a:extLst>
          </p:cNvPr>
          <p:cNvSpPr/>
          <p:nvPr userDrawn="1"/>
        </p:nvSpPr>
        <p:spPr>
          <a:xfrm>
            <a:off x="2051432" y="608013"/>
            <a:ext cx="5041135" cy="3833812"/>
          </a:xfrm>
          <a:prstGeom prst="rect">
            <a:avLst/>
          </a:prstGeom>
          <a:solidFill>
            <a:srgbClr val="3D586E">
              <a:alpha val="72941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944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E6C1CF2-E7AC-4395-9F20-C427F8AED4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2784" y="608012"/>
            <a:ext cx="1670209" cy="38338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5CC7AB-F313-4062-A8B4-61444AC417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998" y="608006"/>
            <a:ext cx="1673228" cy="3833812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E8A2CF0-52E0-432B-8E7A-F38E005128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70057" y="2511183"/>
            <a:ext cx="5204563" cy="339725"/>
          </a:xfrm>
          <a:prstGeom prst="rect">
            <a:avLst/>
          </a:prstGeom>
        </p:spPr>
        <p:txBody>
          <a:bodyPr lIns="91440"/>
          <a:lstStyle>
            <a:lvl1pPr marL="29147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DDBB639D-1C87-4D56-AD83-8017CD77A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0057" y="2127430"/>
            <a:ext cx="5204562" cy="40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C689AD3-AED2-4841-A3E3-0EA68D2447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269942" y="4849076"/>
            <a:ext cx="319814" cy="32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720" b="0" cap="small" baseline="0" smtClean="0">
                <a:solidFill>
                  <a:schemeClr val="accent3"/>
                </a:solidFill>
                <a:latin typeface="+mj-lt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A2EBF0BF-0E25-4747-867A-3F595D5BBBA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8979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75">
          <p15:clr>
            <a:srgbClr val="FBAE40"/>
          </p15:clr>
        </p15:guide>
        <p15:guide id="2" pos="2880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54225" y="1413273"/>
            <a:ext cx="5032375" cy="302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30" name="Title Placeholder 26"/>
          <p:cNvSpPr>
            <a:spLocks noGrp="1"/>
          </p:cNvSpPr>
          <p:nvPr>
            <p:ph type="title"/>
          </p:nvPr>
        </p:nvSpPr>
        <p:spPr bwMode="auto">
          <a:xfrm>
            <a:off x="717549" y="370710"/>
            <a:ext cx="7718425" cy="322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E69EB0-BAB8-4A50-B86D-5538B764AD5D}"/>
              </a:ext>
            </a:extLst>
          </p:cNvPr>
          <p:cNvCxnSpPr/>
          <p:nvPr userDrawn="1"/>
        </p:nvCxnSpPr>
        <p:spPr>
          <a:xfrm>
            <a:off x="603492" y="4923937"/>
            <a:ext cx="0" cy="158473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6121302-5E19-4015-BAB0-35EDDD6C56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269942" y="4849076"/>
            <a:ext cx="319814" cy="32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720" b="0" cap="small" baseline="0" smtClean="0">
                <a:solidFill>
                  <a:schemeClr val="accent3"/>
                </a:solidFill>
                <a:latin typeface="+mj-lt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A2EBF0BF-0E25-4747-867A-3F595D5BBBA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A8D356E4-B871-4028-A347-769B1F04829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9394" y="4849076"/>
            <a:ext cx="790454" cy="32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11480" rtl="0" fontAlgn="base">
              <a:spcBef>
                <a:spcPct val="0"/>
              </a:spcBef>
              <a:spcAft>
                <a:spcPct val="0"/>
              </a:spcAft>
              <a:defRPr sz="720" b="1" kern="1200" cap="small" baseline="0" dirty="0" smtClean="0">
                <a:solidFill>
                  <a:srgbClr val="506D85"/>
                </a:solidFill>
                <a:latin typeface="Arial"/>
                <a:ea typeface="MS PGothic" pitchFamily="34" charset="-128"/>
                <a:cs typeface="Arial"/>
              </a:defRPr>
            </a:lvl1pPr>
            <a:lvl2pPr marL="411480" algn="l" defTabSz="411480" rtl="0" fontAlgn="base">
              <a:spcBef>
                <a:spcPct val="0"/>
              </a:spcBef>
              <a:spcAft>
                <a:spcPct val="0"/>
              </a:spcAft>
              <a:defRPr sz="216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822960" algn="l" defTabSz="411480" rtl="0" fontAlgn="base">
              <a:spcBef>
                <a:spcPct val="0"/>
              </a:spcBef>
              <a:spcAft>
                <a:spcPct val="0"/>
              </a:spcAft>
              <a:defRPr sz="216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234440" algn="l" defTabSz="411480" rtl="0" fontAlgn="base">
              <a:spcBef>
                <a:spcPct val="0"/>
              </a:spcBef>
              <a:spcAft>
                <a:spcPct val="0"/>
              </a:spcAft>
              <a:defRPr sz="216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645920" algn="l" defTabSz="411480" rtl="0" fontAlgn="base">
              <a:spcBef>
                <a:spcPct val="0"/>
              </a:spcBef>
              <a:spcAft>
                <a:spcPct val="0"/>
              </a:spcAft>
              <a:defRPr sz="216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057400" algn="l" defTabSz="411480" rtl="0" eaLnBrk="1" latinLnBrk="0" hangingPunct="1">
              <a:defRPr sz="216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468880" algn="l" defTabSz="411480" rtl="0" eaLnBrk="1" latinLnBrk="0" hangingPunct="1">
              <a:defRPr sz="216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2880360" algn="l" defTabSz="411480" rtl="0" eaLnBrk="1" latinLnBrk="0" hangingPunct="1">
              <a:defRPr sz="216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291840" algn="l" defTabSz="411480" rtl="0" eaLnBrk="1" latinLnBrk="0" hangingPunct="1">
              <a:defRPr sz="216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altLang="en-US" b="0" cap="none" baseline="0">
                <a:solidFill>
                  <a:schemeClr val="accent3"/>
                </a:solidFill>
                <a:latin typeface="+mj-lt"/>
              </a:rPr>
              <a:t>Better Food. Better Future.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77AE66C1-2EE2-4348-ABE6-07705092B46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00521" y="4777834"/>
            <a:ext cx="593880" cy="2681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73" r:id="rId1"/>
    <p:sldLayoutId id="2147484408" r:id="rId2"/>
    <p:sldLayoutId id="2147484401" r:id="rId3"/>
    <p:sldLayoutId id="2147484414" r:id="rId4"/>
    <p:sldLayoutId id="2147484392" r:id="rId5"/>
    <p:sldLayoutId id="2147484409" r:id="rId6"/>
    <p:sldLayoutId id="2147484416" r:id="rId7"/>
  </p:sldLayoutIdLst>
  <p:hf hdr="0" dt="0"/>
  <p:txStyles>
    <p:titleStyle>
      <a:lvl1pPr algn="ctr" defTabSz="411480" rtl="0" eaLnBrk="1" fontAlgn="base" hangingPunct="1">
        <a:lnSpc>
          <a:spcPts val="2160"/>
        </a:lnSpc>
        <a:spcBef>
          <a:spcPct val="0"/>
        </a:spcBef>
        <a:spcAft>
          <a:spcPct val="0"/>
        </a:spcAft>
        <a:defRPr sz="3200" kern="1200">
          <a:solidFill>
            <a:schemeClr val="accent3"/>
          </a:solidFill>
          <a:latin typeface="+mj-lt"/>
          <a:ea typeface="MS PGothic" pitchFamily="34" charset="-128"/>
          <a:cs typeface="Arial"/>
        </a:defRPr>
      </a:lvl1pPr>
      <a:lvl2pPr algn="l" defTabSz="411480" rtl="0" eaLnBrk="1" fontAlgn="base" hangingPunct="1">
        <a:spcBef>
          <a:spcPct val="0"/>
        </a:spcBef>
        <a:spcAft>
          <a:spcPct val="0"/>
        </a:spcAft>
        <a:defRPr sz="2160">
          <a:solidFill>
            <a:schemeClr val="bg1"/>
          </a:solidFill>
          <a:latin typeface="Arial" charset="0"/>
          <a:ea typeface="MS PGothic" pitchFamily="34" charset="-128"/>
          <a:cs typeface="Arial" pitchFamily="34" charset="0"/>
        </a:defRPr>
      </a:lvl2pPr>
      <a:lvl3pPr algn="l" defTabSz="411480" rtl="0" eaLnBrk="1" fontAlgn="base" hangingPunct="1">
        <a:spcBef>
          <a:spcPct val="0"/>
        </a:spcBef>
        <a:spcAft>
          <a:spcPct val="0"/>
        </a:spcAft>
        <a:defRPr sz="2160">
          <a:solidFill>
            <a:schemeClr val="bg1"/>
          </a:solidFill>
          <a:latin typeface="Arial" charset="0"/>
          <a:ea typeface="MS PGothic" pitchFamily="34" charset="-128"/>
          <a:cs typeface="Arial" pitchFamily="34" charset="0"/>
        </a:defRPr>
      </a:lvl3pPr>
      <a:lvl4pPr algn="l" defTabSz="411480" rtl="0" eaLnBrk="1" fontAlgn="base" hangingPunct="1">
        <a:spcBef>
          <a:spcPct val="0"/>
        </a:spcBef>
        <a:spcAft>
          <a:spcPct val="0"/>
        </a:spcAft>
        <a:defRPr sz="2160">
          <a:solidFill>
            <a:schemeClr val="bg1"/>
          </a:solidFill>
          <a:latin typeface="Arial" charset="0"/>
          <a:ea typeface="MS PGothic" pitchFamily="34" charset="-128"/>
          <a:cs typeface="Arial" pitchFamily="34" charset="0"/>
        </a:defRPr>
      </a:lvl4pPr>
      <a:lvl5pPr algn="l" defTabSz="411480" rtl="0" eaLnBrk="1" fontAlgn="base" hangingPunct="1">
        <a:spcBef>
          <a:spcPct val="0"/>
        </a:spcBef>
        <a:spcAft>
          <a:spcPct val="0"/>
        </a:spcAft>
        <a:defRPr sz="2160">
          <a:solidFill>
            <a:schemeClr val="bg1"/>
          </a:solidFill>
          <a:latin typeface="Arial" charset="0"/>
          <a:ea typeface="MS PGothic" pitchFamily="34" charset="-128"/>
          <a:cs typeface="Arial" pitchFamily="34" charset="0"/>
        </a:defRPr>
      </a:lvl5pPr>
      <a:lvl6pPr marL="411480" algn="l" defTabSz="411480" rtl="0" eaLnBrk="1" fontAlgn="base" hangingPunct="1">
        <a:spcBef>
          <a:spcPct val="0"/>
        </a:spcBef>
        <a:spcAft>
          <a:spcPct val="0"/>
        </a:spcAft>
        <a:defRPr sz="2160">
          <a:solidFill>
            <a:srgbClr val="4F56AB"/>
          </a:solidFill>
          <a:latin typeface="Arial" charset="0"/>
          <a:ea typeface="ＭＳ Ｐゴシック" charset="-128"/>
        </a:defRPr>
      </a:lvl6pPr>
      <a:lvl7pPr marL="822960" algn="l" defTabSz="411480" rtl="0" eaLnBrk="1" fontAlgn="base" hangingPunct="1">
        <a:spcBef>
          <a:spcPct val="0"/>
        </a:spcBef>
        <a:spcAft>
          <a:spcPct val="0"/>
        </a:spcAft>
        <a:defRPr sz="2160">
          <a:solidFill>
            <a:srgbClr val="4F56AB"/>
          </a:solidFill>
          <a:latin typeface="Arial" charset="0"/>
          <a:ea typeface="ＭＳ Ｐゴシック" charset="-128"/>
        </a:defRPr>
      </a:lvl7pPr>
      <a:lvl8pPr marL="1234440" algn="l" defTabSz="411480" rtl="0" eaLnBrk="1" fontAlgn="base" hangingPunct="1">
        <a:spcBef>
          <a:spcPct val="0"/>
        </a:spcBef>
        <a:spcAft>
          <a:spcPct val="0"/>
        </a:spcAft>
        <a:defRPr sz="2160">
          <a:solidFill>
            <a:srgbClr val="4F56AB"/>
          </a:solidFill>
          <a:latin typeface="Arial" charset="0"/>
          <a:ea typeface="ＭＳ Ｐゴシック" charset="-128"/>
        </a:defRPr>
      </a:lvl8pPr>
      <a:lvl9pPr marL="1645920" algn="l" defTabSz="411480" rtl="0" eaLnBrk="1" fontAlgn="base" hangingPunct="1">
        <a:spcBef>
          <a:spcPct val="0"/>
        </a:spcBef>
        <a:spcAft>
          <a:spcPct val="0"/>
        </a:spcAft>
        <a:defRPr sz="2160">
          <a:solidFill>
            <a:srgbClr val="4F56AB"/>
          </a:solidFill>
          <a:latin typeface="Arial" charset="0"/>
          <a:ea typeface="ＭＳ Ｐゴシック" charset="-128"/>
        </a:defRPr>
      </a:lvl9pPr>
    </p:titleStyle>
    <p:bodyStyle>
      <a:lvl1pPr marL="202883" indent="-173736" algn="l" defTabSz="411480" rtl="0" eaLnBrk="1" fontAlgn="base" hangingPunct="1">
        <a:spcBef>
          <a:spcPct val="20000"/>
        </a:spcBef>
        <a:spcAft>
          <a:spcPts val="1080"/>
        </a:spcAft>
        <a:buFont typeface="Arial"/>
        <a:buChar char="•"/>
        <a:defRPr sz="1400" kern="1200">
          <a:solidFill>
            <a:schemeClr val="accent3"/>
          </a:solidFill>
          <a:latin typeface="+mn-lt"/>
          <a:ea typeface="MS PGothic" pitchFamily="34" charset="-128"/>
          <a:cs typeface="Arial"/>
        </a:defRPr>
      </a:lvl1pPr>
      <a:lvl2pPr marL="411163" indent="-173736" algn="l" defTabSz="411480" rtl="0" eaLnBrk="1" fontAlgn="base" hangingPunct="1">
        <a:spcBef>
          <a:spcPts val="0"/>
        </a:spcBef>
        <a:spcAft>
          <a:spcPts val="1080"/>
        </a:spcAft>
        <a:buFont typeface="Calibri" panose="020F0502020204030204" pitchFamily="34" charset="0"/>
        <a:buChar char="−"/>
        <a:defRPr sz="1400" kern="1200">
          <a:solidFill>
            <a:schemeClr val="accent3"/>
          </a:solidFill>
          <a:latin typeface="+mn-lt"/>
          <a:ea typeface="MS PGothic" pitchFamily="34" charset="-128"/>
          <a:cs typeface="Arial"/>
        </a:defRPr>
      </a:lvl2pPr>
      <a:lvl3pPr marL="615792" indent="-207169" algn="l" defTabSz="411480" rtl="0" eaLnBrk="1" fontAlgn="base" hangingPunct="1">
        <a:spcBef>
          <a:spcPct val="20000"/>
        </a:spcBef>
        <a:spcAft>
          <a:spcPts val="1080"/>
        </a:spcAft>
        <a:buFont typeface="Arial" charset="0"/>
        <a:buChar char="–"/>
        <a:defRPr sz="1440" kern="1200"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24389" indent="-208598" algn="l" defTabSz="411480" rtl="0" eaLnBrk="1" fontAlgn="base" hangingPunct="1">
        <a:spcBef>
          <a:spcPct val="20000"/>
        </a:spcBef>
        <a:spcAft>
          <a:spcPts val="1080"/>
        </a:spcAft>
        <a:buFont typeface="Arial" charset="0"/>
        <a:buChar char="–"/>
        <a:defRPr sz="1440" kern="1200">
          <a:solidFill>
            <a:schemeClr val="tx2"/>
          </a:solidFill>
          <a:latin typeface="Arial"/>
          <a:ea typeface="MS PGothic" pitchFamily="34" charset="-128"/>
          <a:cs typeface="Arial"/>
        </a:defRPr>
      </a:lvl4pPr>
      <a:lvl5pPr marL="1031558" indent="-207169" algn="l" defTabSz="411480" rtl="0" eaLnBrk="1" fontAlgn="base" hangingPunct="1">
        <a:spcBef>
          <a:spcPct val="20000"/>
        </a:spcBef>
        <a:spcAft>
          <a:spcPts val="1080"/>
        </a:spcAft>
        <a:buFont typeface="Arial" charset="0"/>
        <a:buChar char="–"/>
        <a:defRPr sz="1440" kern="1200">
          <a:solidFill>
            <a:schemeClr val="tx2"/>
          </a:solidFill>
          <a:latin typeface="Arial"/>
          <a:ea typeface="MS PGothic" pitchFamily="34" charset="-128"/>
          <a:cs typeface="Arial"/>
        </a:defRPr>
      </a:lvl5pPr>
      <a:lvl6pPr marL="226314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75" userDrawn="1">
          <p15:clr>
            <a:srgbClr val="F26B43"/>
          </p15:clr>
        </p15:guide>
        <p15:guide id="2" pos="2880" userDrawn="1">
          <p15:clr>
            <a:srgbClr val="A4A3A4"/>
          </p15:clr>
        </p15:guide>
        <p15:guide id="13" pos="452" userDrawn="1">
          <p15:clr>
            <a:srgbClr val="F26B43"/>
          </p15:clr>
        </p15:guide>
        <p15:guide id="16" orient="horz" pos="3132" userDrawn="1">
          <p15:clr>
            <a:srgbClr val="A4A3A4"/>
          </p15:clr>
        </p15:guide>
        <p15:guide id="18" pos="240" userDrawn="1">
          <p15:clr>
            <a:srgbClr val="F26B43"/>
          </p15:clr>
        </p15:guide>
        <p15:guide id="19" pos="5520" userDrawn="1">
          <p15:clr>
            <a:srgbClr val="F26B43"/>
          </p15:clr>
        </p15:guide>
        <p15:guide id="20" pos="5308" userDrawn="1">
          <p15:clr>
            <a:srgbClr val="F26B43"/>
          </p15:clr>
        </p15:guide>
        <p15:guide id="21" pos="1294" userDrawn="1">
          <p15:clr>
            <a:srgbClr val="000000"/>
          </p15:clr>
        </p15:guide>
        <p15:guide id="22" pos="4464" userDrawn="1">
          <p15:clr>
            <a:srgbClr val="000000"/>
          </p15:clr>
        </p15:guide>
        <p15:guide id="23" orient="horz" pos="383" userDrawn="1">
          <p15:clr>
            <a:srgbClr val="000000"/>
          </p15:clr>
        </p15:guide>
        <p15:guide id="24" orient="horz" pos="1805" userDrawn="1">
          <p15:clr>
            <a:srgbClr val="000000"/>
          </p15:clr>
        </p15:guide>
        <p15:guide id="25" orient="horz" pos="2798" userDrawn="1">
          <p15:clr>
            <a:srgbClr val="000000"/>
          </p15:clr>
        </p15:guide>
        <p15:guide id="26" orient="horz" pos="396" userDrawn="1">
          <p15:clr>
            <a:srgbClr val="547EBF"/>
          </p15:clr>
        </p15:guide>
        <p15:guide id="27" orient="horz" pos="564" userDrawn="1">
          <p15:clr>
            <a:srgbClr val="547EBF"/>
          </p15:clr>
        </p15:guide>
        <p15:guide id="28" orient="horz" pos="804" userDrawn="1">
          <p15:clr>
            <a:srgbClr val="000000"/>
          </p15:clr>
        </p15:guide>
        <p15:guide id="29" pos="143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unfieasyoptions.com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unfieasyoptions.com/masks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unfieasyoptions.com/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0">
            <a:extLst>
              <a:ext uri="{FF2B5EF4-FFF2-40B4-BE49-F238E27FC236}">
                <a16:creationId xmlns:a16="http://schemas.microsoft.com/office/drawing/2014/main" id="{3CD82EB9-1E7F-42B7-A019-794B8C579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1708845"/>
            <a:ext cx="5026664" cy="652831"/>
          </a:xfrm>
        </p:spPr>
        <p:txBody>
          <a:bodyPr/>
          <a:lstStyle/>
          <a:p>
            <a:r>
              <a:rPr lang="en-US" dirty="0"/>
              <a:t>UNFI Easy Options</a:t>
            </a:r>
            <a:br>
              <a:rPr lang="en-US" dirty="0"/>
            </a:br>
            <a:r>
              <a:rPr lang="en-US" dirty="0"/>
              <a:t>Registration &amp; Ordering Instructions</a:t>
            </a:r>
            <a:br>
              <a:rPr lang="en-US" dirty="0"/>
            </a:br>
            <a:br>
              <a:rPr lang="en-US" dirty="0"/>
            </a:br>
            <a:endParaRPr lang="en-US" i="1" dirty="0"/>
          </a:p>
        </p:txBody>
      </p:sp>
      <p:sp>
        <p:nvSpPr>
          <p:cNvPr id="13" name="Subtitle 11">
            <a:extLst>
              <a:ext uri="{FF2B5EF4-FFF2-40B4-BE49-F238E27FC236}">
                <a16:creationId xmlns:a16="http://schemas.microsoft.com/office/drawing/2014/main" id="{144B2C99-861D-4C7F-9530-BB2FA310CA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5023" y="4229931"/>
            <a:ext cx="5034287" cy="627567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4/30/20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ECBBECA-9C5E-4E60-A4B7-52ACD55DEA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44690" y="2984950"/>
            <a:ext cx="5019040" cy="35852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2FA078-A03F-476A-B744-0B0F11B10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8167" y="3190524"/>
            <a:ext cx="1532595" cy="103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33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6F298B-A9DE-45CC-B834-EE6A2D45CD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9942" y="4849076"/>
            <a:ext cx="319814" cy="32294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2EBF0BF-0E25-4747-867A-3F595D5BBBA8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22218A-5AD1-48A9-BA0E-502482BCCB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Placing an Order on </a:t>
            </a:r>
            <a:br>
              <a:rPr lang="en-US" dirty="0"/>
            </a:br>
            <a:r>
              <a:rPr lang="en-US" dirty="0"/>
              <a:t>UNFI Easy Options</a:t>
            </a:r>
          </a:p>
        </p:txBody>
      </p:sp>
    </p:spTree>
    <p:extLst>
      <p:ext uri="{BB962C8B-B14F-4D97-AF65-F5344CB8AC3E}">
        <p14:creationId xmlns:p14="http://schemas.microsoft.com/office/powerpoint/2010/main" val="2555955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6ABB5-ED9D-48C2-8213-35E754F32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50" y="348020"/>
            <a:ext cx="7708899" cy="452820"/>
          </a:xfrm>
        </p:spPr>
        <p:txBody>
          <a:bodyPr/>
          <a:lstStyle/>
          <a:p>
            <a:r>
              <a:rPr lang="en-US" dirty="0"/>
              <a:t>UEO Ordering Process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6220BF-F0D5-4B34-9ACA-7F6BCA8CB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2EBF0BF-0E25-4747-867A-3F595D5BBBA8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CA7961EF-ADEE-41CA-8508-37FA99A9A61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925" y="1088321"/>
            <a:ext cx="2212001" cy="1685925"/>
          </a:xfrm>
        </p:spPr>
        <p:txBody>
          <a:bodyPr/>
          <a:lstStyle/>
          <a:p>
            <a:pPr marL="0" indent="0">
              <a:spcAft>
                <a:spcPts val="300"/>
              </a:spcAft>
              <a:buNone/>
            </a:pPr>
            <a:r>
              <a:rPr lang="en-US" sz="1200" b="1" dirty="0"/>
              <a:t>Step 1: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200" dirty="0"/>
              <a:t>Make sure you are signed in to your account on </a:t>
            </a:r>
            <a:r>
              <a:rPr lang="en-US" sz="1200" dirty="0">
                <a:hlinkClick r:id="rId2"/>
              </a:rPr>
              <a:t>https://unfieasyoptions.com/</a:t>
            </a:r>
            <a:endParaRPr lang="en-US" sz="1200" dirty="0"/>
          </a:p>
          <a:p>
            <a:pPr marL="0" indent="0">
              <a:spcAft>
                <a:spcPts val="300"/>
              </a:spcAft>
              <a:buNone/>
            </a:pPr>
            <a:endParaRPr lang="en-US" sz="1200" dirty="0"/>
          </a:p>
          <a:p>
            <a:pPr marL="0" indent="0">
              <a:spcAft>
                <a:spcPts val="300"/>
              </a:spcAft>
              <a:buNone/>
            </a:pPr>
            <a:endParaRPr lang="en-US" sz="1200" dirty="0"/>
          </a:p>
          <a:p>
            <a:pPr marL="0" indent="0">
              <a:spcAft>
                <a:spcPts val="300"/>
              </a:spcAft>
              <a:buNone/>
            </a:pPr>
            <a:endParaRPr lang="en-US" sz="1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FB748F7-E1D1-4098-B8B8-DFA8DE5DCD20}"/>
              </a:ext>
            </a:extLst>
          </p:cNvPr>
          <p:cNvGrpSpPr/>
          <p:nvPr/>
        </p:nvGrpSpPr>
        <p:grpSpPr>
          <a:xfrm>
            <a:off x="2423018" y="841033"/>
            <a:ext cx="6330461" cy="3526760"/>
            <a:chOff x="2423018" y="1010866"/>
            <a:chExt cx="6330461" cy="352676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8243841-5C97-41B0-9434-D0812350D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23018" y="1010866"/>
              <a:ext cx="6330461" cy="352676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190A692-A139-4E0C-A0B5-7BF225CFE5E7}"/>
                </a:ext>
              </a:extLst>
            </p:cNvPr>
            <p:cNvSpPr/>
            <p:nvPr/>
          </p:nvSpPr>
          <p:spPr>
            <a:xfrm>
              <a:off x="6993653" y="1185705"/>
              <a:ext cx="401934" cy="281354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F80587E-B580-44BE-AACF-FA32C838F7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2209" y="1848839"/>
            <a:ext cx="3301791" cy="319103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026C8CB-E458-404A-8E7E-21EED5439482}"/>
              </a:ext>
            </a:extLst>
          </p:cNvPr>
          <p:cNvCxnSpPr>
            <a:cxnSpLocks/>
          </p:cNvCxnSpPr>
          <p:nvPr/>
        </p:nvCxnSpPr>
        <p:spPr>
          <a:xfrm flipH="1">
            <a:off x="6792687" y="1352453"/>
            <a:ext cx="321546" cy="74765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517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6ABB5-ED9D-48C2-8213-35E754F32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50" y="348020"/>
            <a:ext cx="7708899" cy="452820"/>
          </a:xfrm>
        </p:spPr>
        <p:txBody>
          <a:bodyPr/>
          <a:lstStyle/>
          <a:p>
            <a:r>
              <a:rPr lang="en-US" dirty="0"/>
              <a:t>UEO Ordering Process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6220BF-F0D5-4B34-9ACA-7F6BCA8CB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2EBF0BF-0E25-4747-867A-3F595D5BBBA8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CA7961EF-ADEE-41CA-8508-37FA99A9A61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925" y="1088321"/>
            <a:ext cx="2553645" cy="1685925"/>
          </a:xfrm>
        </p:spPr>
        <p:txBody>
          <a:bodyPr/>
          <a:lstStyle/>
          <a:p>
            <a:pPr marL="0" indent="0">
              <a:spcAft>
                <a:spcPts val="300"/>
              </a:spcAft>
              <a:buNone/>
            </a:pPr>
            <a:r>
              <a:rPr lang="en-US" sz="1200" b="1" dirty="0"/>
              <a:t>Step 2: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200" dirty="0"/>
              <a:t>Locate the face mask product in one of two ways:</a:t>
            </a:r>
          </a:p>
          <a:p>
            <a:pPr>
              <a:spcAft>
                <a:spcPts val="300"/>
              </a:spcAft>
              <a:buFontTx/>
              <a:buChar char="-"/>
            </a:pPr>
            <a:r>
              <a:rPr lang="en-US" sz="1200" dirty="0"/>
              <a:t>Type the SKU (2588812) directly into the search bar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200" b="1" dirty="0"/>
              <a:t>                 - or -</a:t>
            </a:r>
          </a:p>
          <a:p>
            <a:pPr>
              <a:spcAft>
                <a:spcPts val="300"/>
              </a:spcAft>
              <a:buFontTx/>
              <a:buChar char="-"/>
            </a:pPr>
            <a:r>
              <a:rPr lang="en-US" sz="1200" dirty="0"/>
              <a:t>Type in “/masks” at the end of the URL in the browser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200" dirty="0">
                <a:hlinkClick r:id="rId2"/>
              </a:rPr>
              <a:t>https://unfieasyoptions.com/masks</a:t>
            </a:r>
            <a:endParaRPr lang="en-US" sz="1200" dirty="0"/>
          </a:p>
          <a:p>
            <a:pPr>
              <a:spcAft>
                <a:spcPts val="300"/>
              </a:spcAft>
              <a:buFontTx/>
              <a:buChar char="-"/>
            </a:pPr>
            <a:endParaRPr lang="en-US" sz="1200" dirty="0"/>
          </a:p>
          <a:p>
            <a:pPr marL="0" indent="0">
              <a:spcAft>
                <a:spcPts val="300"/>
              </a:spcAft>
              <a:buNone/>
            </a:pPr>
            <a:endParaRPr lang="en-US" sz="1200" dirty="0"/>
          </a:p>
          <a:p>
            <a:pPr marL="0" indent="0">
              <a:spcAft>
                <a:spcPts val="300"/>
              </a:spcAft>
              <a:buNone/>
            </a:pPr>
            <a:endParaRPr lang="en-US" sz="1200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0BABF6B-80E9-4830-9A4E-A6B94202A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570" y="1088321"/>
            <a:ext cx="6459991" cy="337696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45442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6ABB5-ED9D-48C2-8213-35E754F32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50" y="348020"/>
            <a:ext cx="7708899" cy="452820"/>
          </a:xfrm>
        </p:spPr>
        <p:txBody>
          <a:bodyPr/>
          <a:lstStyle/>
          <a:p>
            <a:r>
              <a:rPr lang="en-US" dirty="0"/>
              <a:t>UEO Ordering Process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6220BF-F0D5-4B34-9ACA-7F6BCA8CB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2EBF0BF-0E25-4747-867A-3F595D5BBBA8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CA7961EF-ADEE-41CA-8508-37FA99A9A61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925" y="1088321"/>
            <a:ext cx="2553645" cy="1685925"/>
          </a:xfrm>
        </p:spPr>
        <p:txBody>
          <a:bodyPr/>
          <a:lstStyle/>
          <a:p>
            <a:pPr marL="0" indent="0">
              <a:spcAft>
                <a:spcPts val="300"/>
              </a:spcAft>
              <a:buNone/>
            </a:pPr>
            <a:r>
              <a:rPr lang="en-US" sz="1200" b="1" dirty="0"/>
              <a:t>Step 3: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200" dirty="0"/>
              <a:t>Add the product to your cart and proceed to check out</a:t>
            </a:r>
          </a:p>
          <a:p>
            <a:pPr>
              <a:spcAft>
                <a:spcPts val="300"/>
              </a:spcAft>
              <a:buFontTx/>
              <a:buChar char="-"/>
            </a:pPr>
            <a:endParaRPr lang="en-US" sz="1200" dirty="0"/>
          </a:p>
          <a:p>
            <a:pPr marL="0" indent="0">
              <a:spcAft>
                <a:spcPts val="300"/>
              </a:spcAft>
              <a:buNone/>
            </a:pPr>
            <a:endParaRPr lang="en-US" sz="1200" dirty="0"/>
          </a:p>
          <a:p>
            <a:pPr marL="0" indent="0">
              <a:spcAft>
                <a:spcPts val="300"/>
              </a:spcAft>
              <a:buNone/>
            </a:pPr>
            <a:endParaRPr lang="en-US" sz="1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C6ED1B-5880-457E-AB24-FA249339A8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81"/>
          <a:stretch/>
        </p:blipFill>
        <p:spPr>
          <a:xfrm>
            <a:off x="2873827" y="1088320"/>
            <a:ext cx="5934902" cy="345703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4783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6ABB5-ED9D-48C2-8213-35E754F32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50" y="348020"/>
            <a:ext cx="7708899" cy="452820"/>
          </a:xfrm>
        </p:spPr>
        <p:txBody>
          <a:bodyPr/>
          <a:lstStyle/>
          <a:p>
            <a:r>
              <a:rPr lang="en-US" dirty="0"/>
              <a:t>UEO Ordering Process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6220BF-F0D5-4B34-9ACA-7F6BCA8CB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2EBF0BF-0E25-4747-867A-3F595D5BBBA8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CA7961EF-ADEE-41CA-8508-37FA99A9A61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493" y="813987"/>
            <a:ext cx="3628820" cy="1685925"/>
          </a:xfrm>
        </p:spPr>
        <p:txBody>
          <a:bodyPr/>
          <a:lstStyle/>
          <a:p>
            <a:pPr marL="0" indent="0">
              <a:spcAft>
                <a:spcPts val="300"/>
              </a:spcAft>
              <a:buNone/>
            </a:pPr>
            <a:r>
              <a:rPr lang="en-US" sz="1200" b="1" dirty="0"/>
              <a:t>Step 4: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200" dirty="0"/>
              <a:t>Enter your shipping address; click the “next” button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200" b="1" dirty="0"/>
              <a:t>Step 5: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200" dirty="0"/>
              <a:t>Check the box “My billing and shipping address are the same”; click the green “Place Order” button</a:t>
            </a:r>
          </a:p>
          <a:p>
            <a:pPr marL="0" indent="0">
              <a:spcAft>
                <a:spcPts val="300"/>
              </a:spcAft>
              <a:buNone/>
            </a:pPr>
            <a:endParaRPr lang="en-US" sz="1200" dirty="0"/>
          </a:p>
          <a:p>
            <a:pPr>
              <a:spcAft>
                <a:spcPts val="300"/>
              </a:spcAft>
              <a:buFontTx/>
              <a:buChar char="-"/>
            </a:pPr>
            <a:endParaRPr lang="en-US" sz="1200" dirty="0"/>
          </a:p>
          <a:p>
            <a:pPr marL="0" indent="0">
              <a:spcAft>
                <a:spcPts val="300"/>
              </a:spcAft>
              <a:buNone/>
            </a:pPr>
            <a:endParaRPr lang="en-US" sz="1200" dirty="0"/>
          </a:p>
          <a:p>
            <a:pPr marL="0" indent="0">
              <a:spcAft>
                <a:spcPts val="300"/>
              </a:spcAft>
              <a:buNone/>
            </a:pPr>
            <a:endParaRPr lang="en-US" sz="1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E98C04-8F58-43DD-B1D8-EEA6F078F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2529" y="1088321"/>
            <a:ext cx="4977806" cy="306478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F04232-2ED9-47FD-A473-4DD4E3AE12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370"/>
          <a:stretch/>
        </p:blipFill>
        <p:spPr>
          <a:xfrm>
            <a:off x="269941" y="2220777"/>
            <a:ext cx="3255923" cy="257470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63177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6ABB5-ED9D-48C2-8213-35E754F32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50" y="348020"/>
            <a:ext cx="7708899" cy="452820"/>
          </a:xfrm>
        </p:spPr>
        <p:txBody>
          <a:bodyPr/>
          <a:lstStyle/>
          <a:p>
            <a:r>
              <a:rPr lang="en-US" dirty="0"/>
              <a:t>UEO Ordering Process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6220BF-F0D5-4B34-9ACA-7F6BCA8CB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2EBF0BF-0E25-4747-867A-3F595D5BBBA8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CA7961EF-ADEE-41CA-8508-37FA99A9A61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493" y="813987"/>
            <a:ext cx="3628820" cy="1685925"/>
          </a:xfrm>
        </p:spPr>
        <p:txBody>
          <a:bodyPr/>
          <a:lstStyle/>
          <a:p>
            <a:pPr marL="0" indent="0">
              <a:spcAft>
                <a:spcPts val="300"/>
              </a:spcAft>
              <a:buNone/>
            </a:pPr>
            <a:r>
              <a:rPr lang="en-US" sz="1200" b="1" dirty="0"/>
              <a:t>Step 6: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200" dirty="0"/>
              <a:t>Fill out your credit card payment information and click “Pay with Your Credit Card” at the bottom</a:t>
            </a:r>
          </a:p>
          <a:p>
            <a:pPr marL="0" indent="0">
              <a:spcAft>
                <a:spcPts val="300"/>
              </a:spcAft>
              <a:buNone/>
            </a:pPr>
            <a:endParaRPr lang="en-US" sz="1200" dirty="0"/>
          </a:p>
          <a:p>
            <a:pPr marL="0" indent="0">
              <a:spcAft>
                <a:spcPts val="300"/>
              </a:spcAft>
              <a:buNone/>
            </a:pPr>
            <a:endParaRPr lang="en-US" sz="1200" dirty="0"/>
          </a:p>
          <a:p>
            <a:pPr>
              <a:spcAft>
                <a:spcPts val="300"/>
              </a:spcAft>
              <a:buFontTx/>
              <a:buChar char="-"/>
            </a:pPr>
            <a:endParaRPr lang="en-US" sz="1200" dirty="0"/>
          </a:p>
          <a:p>
            <a:pPr marL="0" indent="0">
              <a:spcAft>
                <a:spcPts val="300"/>
              </a:spcAft>
              <a:buNone/>
            </a:pPr>
            <a:endParaRPr lang="en-US" sz="1200" dirty="0"/>
          </a:p>
          <a:p>
            <a:pPr marL="0" indent="0">
              <a:spcAft>
                <a:spcPts val="300"/>
              </a:spcAft>
              <a:buNone/>
            </a:pPr>
            <a:endParaRPr lang="en-US" sz="1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3C7498-6315-4EF3-A834-FB15D34D6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164" y="791013"/>
            <a:ext cx="3727937" cy="421953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3090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6ABB5-ED9D-48C2-8213-35E754F32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50" y="348020"/>
            <a:ext cx="7708899" cy="452820"/>
          </a:xfrm>
        </p:spPr>
        <p:txBody>
          <a:bodyPr/>
          <a:lstStyle/>
          <a:p>
            <a:r>
              <a:rPr lang="en-US" dirty="0"/>
              <a:t>UEO Ordering Process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6220BF-F0D5-4B34-9ACA-7F6BCA8CB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2EBF0BF-0E25-4747-867A-3F595D5BBBA8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CA7961EF-ADEE-41CA-8508-37FA99A9A61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7610" y="1177337"/>
            <a:ext cx="2006564" cy="1685925"/>
          </a:xfrm>
        </p:spPr>
        <p:txBody>
          <a:bodyPr/>
          <a:lstStyle/>
          <a:p>
            <a:pPr marL="0" indent="0">
              <a:spcAft>
                <a:spcPts val="300"/>
              </a:spcAft>
              <a:buNone/>
            </a:pPr>
            <a:r>
              <a:rPr lang="en-US" sz="1200" b="1" dirty="0"/>
              <a:t>Step 7: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200" dirty="0"/>
              <a:t>An order confirmation screen will appear with your order number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200" b="1" dirty="0"/>
              <a:t>Step 8: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200" dirty="0"/>
              <a:t>An order confirmation email will be auto-generated and sent your inbox</a:t>
            </a:r>
          </a:p>
          <a:p>
            <a:pPr marL="0" indent="0">
              <a:spcAft>
                <a:spcPts val="300"/>
              </a:spcAft>
              <a:buNone/>
            </a:pPr>
            <a:endParaRPr lang="en-US" sz="1200" dirty="0"/>
          </a:p>
          <a:p>
            <a:pPr marL="0" indent="0">
              <a:spcAft>
                <a:spcPts val="300"/>
              </a:spcAft>
              <a:buNone/>
            </a:pPr>
            <a:endParaRPr lang="en-US" sz="1200" dirty="0"/>
          </a:p>
          <a:p>
            <a:pPr>
              <a:spcAft>
                <a:spcPts val="300"/>
              </a:spcAft>
              <a:buFontTx/>
              <a:buChar char="-"/>
            </a:pPr>
            <a:endParaRPr lang="en-US" sz="1200" dirty="0"/>
          </a:p>
          <a:p>
            <a:pPr marL="0" indent="0">
              <a:spcAft>
                <a:spcPts val="300"/>
              </a:spcAft>
              <a:buNone/>
            </a:pPr>
            <a:endParaRPr lang="en-US" sz="1200" dirty="0"/>
          </a:p>
          <a:p>
            <a:pPr marL="0" indent="0">
              <a:spcAft>
                <a:spcPts val="300"/>
              </a:spcAft>
              <a:buNone/>
            </a:pPr>
            <a:endParaRPr lang="en-US" sz="1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3E1290-64E7-4EA4-AC35-A30240C582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384"/>
          <a:stretch/>
        </p:blipFill>
        <p:spPr>
          <a:xfrm>
            <a:off x="2475001" y="873167"/>
            <a:ext cx="3404009" cy="217834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8BBD57-6A7E-4DC5-972B-F97916CE1D1A}"/>
              </a:ext>
            </a:extLst>
          </p:cNvPr>
          <p:cNvSpPr txBox="1"/>
          <p:nvPr/>
        </p:nvSpPr>
        <p:spPr>
          <a:xfrm>
            <a:off x="83493" y="3239759"/>
            <a:ext cx="2391508" cy="115416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spcAft>
                <a:spcPts val="300"/>
              </a:spcAft>
              <a:buNone/>
            </a:pPr>
            <a:endParaRPr lang="en-US" sz="1600" b="1" dirty="0">
              <a:latin typeface="+mn-lt"/>
            </a:endParaRPr>
          </a:p>
          <a:p>
            <a:pPr marL="0" indent="0" algn="ctr">
              <a:spcAft>
                <a:spcPts val="300"/>
              </a:spcAft>
              <a:buNone/>
            </a:pPr>
            <a:r>
              <a:rPr lang="en-US" sz="1600" b="1" dirty="0">
                <a:solidFill>
                  <a:schemeClr val="accent3"/>
                </a:solidFill>
                <a:latin typeface="+mn-lt"/>
              </a:rPr>
              <a:t>THIS CONCLUDES THE ORDERING PROCESS </a:t>
            </a:r>
          </a:p>
          <a:p>
            <a:pPr marL="0" indent="0">
              <a:spcAft>
                <a:spcPts val="300"/>
              </a:spcAft>
              <a:buNone/>
            </a:pPr>
            <a:endParaRPr lang="en-US" sz="1600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499F8F-CBB0-4353-B1B0-ED923D59B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6675" y="1938590"/>
            <a:ext cx="3887770" cy="307195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55409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193BD8-FD1B-9340-A6AD-EF77F9481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5023" y="2067850"/>
            <a:ext cx="5026664" cy="652831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5BDB54A9-AA86-453E-A917-D3592AC82CD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065024" y="3637128"/>
            <a:ext cx="5019040" cy="811075"/>
          </a:xfrm>
        </p:spPr>
        <p:txBody>
          <a:bodyPr lIns="91440" anchor="ctr"/>
          <a:lstStyle/>
          <a:p>
            <a:pPr marL="29147" indent="0" algn="ctr">
              <a:spcBef>
                <a:spcPts val="340"/>
              </a:spcBef>
              <a:spcAft>
                <a:spcPts val="300"/>
              </a:spcAft>
              <a:buNone/>
            </a:pPr>
            <a:r>
              <a:rPr lang="en-US" sz="1050" b="1" dirty="0">
                <a:solidFill>
                  <a:schemeClr val="accent3"/>
                </a:solidFill>
                <a:latin typeface="+mj-lt"/>
              </a:rPr>
              <a:t>Corporate Headquarters: </a:t>
            </a:r>
          </a:p>
          <a:p>
            <a:pPr marL="29147" indent="0" algn="ctr">
              <a:spcBef>
                <a:spcPts val="340"/>
              </a:spcBef>
              <a:spcAft>
                <a:spcPts val="0"/>
              </a:spcAft>
              <a:buNone/>
            </a:pPr>
            <a:r>
              <a:rPr lang="en-US" sz="1050" dirty="0">
                <a:solidFill>
                  <a:schemeClr val="accent3"/>
                </a:solidFill>
                <a:latin typeface="+mj-lt"/>
              </a:rPr>
              <a:t>313 Iron Horse Way, Providence, RI 02908</a:t>
            </a:r>
          </a:p>
          <a:p>
            <a:pPr marL="29147" indent="0" algn="ctr">
              <a:spcBef>
                <a:spcPts val="340"/>
              </a:spcBef>
              <a:spcAft>
                <a:spcPts val="0"/>
              </a:spcAft>
              <a:buNone/>
            </a:pPr>
            <a:r>
              <a:rPr lang="en-US" sz="1050" dirty="0">
                <a:solidFill>
                  <a:schemeClr val="accent3"/>
                </a:solidFill>
                <a:latin typeface="+mj-lt"/>
              </a:rPr>
              <a:t>11840 Valley View Rd, Eden Prairie, MN 55344</a:t>
            </a:r>
          </a:p>
          <a:p>
            <a:pPr marL="29147" indent="0" algn="ctr">
              <a:spcBef>
                <a:spcPts val="340"/>
              </a:spcBef>
              <a:spcAft>
                <a:spcPts val="560"/>
              </a:spcAft>
              <a:buNone/>
            </a:pPr>
            <a:endParaRPr lang="en-US" sz="1050" dirty="0">
              <a:solidFill>
                <a:schemeClr val="accent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1126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6ABB5-ED9D-48C2-8213-35E754F32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50" y="348020"/>
            <a:ext cx="7708899" cy="452820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6220BF-F0D5-4B34-9ACA-7F6BCA8CB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2EBF0BF-0E25-4747-867A-3F595D5BBBA8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CA7961EF-ADEE-41CA-8508-37FA99A9A61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29849" y="1091399"/>
            <a:ext cx="8090308" cy="1685925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en-US" sz="1200" dirty="0"/>
              <a:t>UNFI is providing IGA stores with access to the Easy Options eCommerce website for the purpose of ordering face masks</a:t>
            </a:r>
          </a:p>
          <a:p>
            <a:pPr lvl="1">
              <a:spcAft>
                <a:spcPts val="300"/>
              </a:spcAft>
            </a:pPr>
            <a:r>
              <a:rPr lang="en-US" sz="1200" dirty="0"/>
              <a:t>Single-use face masks will be available for sale in </a:t>
            </a:r>
            <a:r>
              <a:rPr lang="en-US" sz="1200" b="1" dirty="0"/>
              <a:t>single packs of 50</a:t>
            </a:r>
          </a:p>
          <a:p>
            <a:pPr>
              <a:spcAft>
                <a:spcPts val="300"/>
              </a:spcAft>
            </a:pPr>
            <a:r>
              <a:rPr lang="en-US" sz="1200" dirty="0"/>
              <a:t>We’ve made some adjustments to our normal registration process in order to accommodate IGA </a:t>
            </a:r>
          </a:p>
          <a:p>
            <a:pPr>
              <a:spcAft>
                <a:spcPts val="300"/>
              </a:spcAft>
            </a:pPr>
            <a:r>
              <a:rPr lang="en-US" sz="1200" dirty="0"/>
              <a:t>The purpose of this presentation is to outline the registration process, what to expect and how to order the masks once the account registration is approved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EF7932-5FAF-4420-BE07-3D5043F19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868" y="2447684"/>
            <a:ext cx="4826269" cy="269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542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6F298B-A9DE-45CC-B834-EE6A2D45CD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9942" y="4849076"/>
            <a:ext cx="319814" cy="32294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2EBF0BF-0E25-4747-867A-3F595D5BBBA8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22218A-5AD1-48A9-BA0E-502482BCCB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Registering an Account with </a:t>
            </a:r>
            <a:br>
              <a:rPr lang="en-US" dirty="0"/>
            </a:br>
            <a:r>
              <a:rPr lang="en-US" dirty="0"/>
              <a:t>UNFI Easy Options</a:t>
            </a:r>
          </a:p>
        </p:txBody>
      </p:sp>
    </p:spTree>
    <p:extLst>
      <p:ext uri="{BB962C8B-B14F-4D97-AF65-F5344CB8AC3E}">
        <p14:creationId xmlns:p14="http://schemas.microsoft.com/office/powerpoint/2010/main" val="350782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6ABB5-ED9D-48C2-8213-35E754F32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50" y="348020"/>
            <a:ext cx="7708899" cy="452820"/>
          </a:xfrm>
        </p:spPr>
        <p:txBody>
          <a:bodyPr/>
          <a:lstStyle/>
          <a:p>
            <a:r>
              <a:rPr lang="en-US" dirty="0"/>
              <a:t>UEO Registration Process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6220BF-F0D5-4B34-9ACA-7F6BCA8CB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2EBF0BF-0E25-4747-867A-3F595D5BBBA8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CA7961EF-ADEE-41CA-8508-37FA99A9A61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40170" y="997395"/>
            <a:ext cx="2136450" cy="1685925"/>
          </a:xfrm>
        </p:spPr>
        <p:txBody>
          <a:bodyPr/>
          <a:lstStyle/>
          <a:p>
            <a:pPr marL="0" indent="0">
              <a:spcAft>
                <a:spcPts val="300"/>
              </a:spcAft>
              <a:buNone/>
            </a:pPr>
            <a:r>
              <a:rPr lang="en-US" sz="1200" b="1" dirty="0"/>
              <a:t>Step 1: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200" dirty="0"/>
              <a:t>Go to the UNFI Easy Options website: </a:t>
            </a:r>
            <a:r>
              <a:rPr lang="en-US" sz="1200" dirty="0">
                <a:hlinkClick r:id="rId2"/>
              </a:rPr>
              <a:t>https://unfieasyoptions.com/</a:t>
            </a:r>
            <a:endParaRPr lang="en-US" sz="1200" dirty="0"/>
          </a:p>
          <a:p>
            <a:pPr marL="0" indent="0">
              <a:spcAft>
                <a:spcPts val="300"/>
              </a:spcAft>
              <a:buNone/>
            </a:pPr>
            <a:r>
              <a:rPr lang="en-US" sz="1200" b="1" dirty="0"/>
              <a:t>Step 2: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200" dirty="0"/>
              <a:t>Click on “Create New Account” in upper right corner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B9B0CEA-90CC-45E5-9B8D-72CE1D9EBD85}"/>
              </a:ext>
            </a:extLst>
          </p:cNvPr>
          <p:cNvGrpSpPr/>
          <p:nvPr/>
        </p:nvGrpSpPr>
        <p:grpSpPr>
          <a:xfrm>
            <a:off x="2391506" y="997395"/>
            <a:ext cx="6662057" cy="3487842"/>
            <a:chOff x="623238" y="1158169"/>
            <a:chExt cx="6973315" cy="348784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D230508-1C16-4A28-9ABC-2B50FB1C39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822" t="9185" b="10156"/>
            <a:stretch/>
          </p:blipFill>
          <p:spPr>
            <a:xfrm>
              <a:off x="623238" y="1158169"/>
              <a:ext cx="6973315" cy="3487842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68C81D9-6327-491D-B556-3287B86981DA}"/>
                </a:ext>
              </a:extLst>
            </p:cNvPr>
            <p:cNvSpPr/>
            <p:nvPr/>
          </p:nvSpPr>
          <p:spPr>
            <a:xfrm>
              <a:off x="5943038" y="1436917"/>
              <a:ext cx="869744" cy="221064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52110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6ABB5-ED9D-48C2-8213-35E754F32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50" y="348020"/>
            <a:ext cx="7708899" cy="452820"/>
          </a:xfrm>
        </p:spPr>
        <p:txBody>
          <a:bodyPr/>
          <a:lstStyle/>
          <a:p>
            <a:r>
              <a:rPr lang="en-US" dirty="0"/>
              <a:t>UEO Registration Process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6220BF-F0D5-4B34-9ACA-7F6BCA8CB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2EBF0BF-0E25-4747-867A-3F595D5BBBA8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CA7961EF-ADEE-41CA-8508-37FA99A9A61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7038" y="933257"/>
            <a:ext cx="2385919" cy="1685925"/>
          </a:xfrm>
        </p:spPr>
        <p:txBody>
          <a:bodyPr/>
          <a:lstStyle/>
          <a:p>
            <a:pPr marL="0" indent="0">
              <a:spcAft>
                <a:spcPts val="300"/>
              </a:spcAft>
              <a:buNone/>
            </a:pPr>
            <a:r>
              <a:rPr lang="en-US" sz="1200" b="1" dirty="0"/>
              <a:t>Step 3: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200" dirty="0"/>
              <a:t>Fill out form: </a:t>
            </a:r>
          </a:p>
          <a:p>
            <a:pPr>
              <a:spcAft>
                <a:spcPts val="300"/>
              </a:spcAft>
              <a:buFontTx/>
              <a:buChar char="-"/>
            </a:pPr>
            <a:r>
              <a:rPr lang="en-US" sz="1200" dirty="0"/>
              <a:t>Company Information</a:t>
            </a:r>
          </a:p>
          <a:p>
            <a:pPr>
              <a:spcAft>
                <a:spcPts val="300"/>
              </a:spcAft>
              <a:buFontTx/>
              <a:buChar char="-"/>
            </a:pPr>
            <a:r>
              <a:rPr lang="en-US" sz="1200" dirty="0"/>
              <a:t>Legal Address </a:t>
            </a:r>
          </a:p>
          <a:p>
            <a:pPr>
              <a:spcAft>
                <a:spcPts val="300"/>
              </a:spcAft>
              <a:buFontTx/>
              <a:buChar char="-"/>
            </a:pPr>
            <a:r>
              <a:rPr lang="en-US" sz="1200" dirty="0"/>
              <a:t>Company Administrator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200" b="1" dirty="0"/>
              <a:t>Note: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200" dirty="0"/>
              <a:t>You only need to fill in fields with a red asterisk.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B70A25-6D89-41E6-82E3-24109F691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489" y="933257"/>
            <a:ext cx="6199833" cy="411897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4515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6ABB5-ED9D-48C2-8213-35E754F32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50" y="348020"/>
            <a:ext cx="7708899" cy="452820"/>
          </a:xfrm>
        </p:spPr>
        <p:txBody>
          <a:bodyPr/>
          <a:lstStyle/>
          <a:p>
            <a:r>
              <a:rPr lang="en-US" dirty="0"/>
              <a:t>UEO Registration Process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6220BF-F0D5-4B34-9ACA-7F6BCA8CB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2EBF0BF-0E25-4747-867A-3F595D5BBBA8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CA7961EF-ADEE-41CA-8508-37FA99A9A61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69941" y="927983"/>
            <a:ext cx="2272291" cy="3021019"/>
          </a:xfrm>
        </p:spPr>
        <p:txBody>
          <a:bodyPr/>
          <a:lstStyle/>
          <a:p>
            <a:pPr marL="0" indent="0">
              <a:spcAft>
                <a:spcPts val="300"/>
              </a:spcAft>
              <a:buNone/>
            </a:pPr>
            <a:r>
              <a:rPr lang="en-US" sz="1200" b="1" dirty="0"/>
              <a:t>Step 4: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200" dirty="0"/>
              <a:t>Under the Legal Address section, when entering your state, a State Tax Forms section will appear on the right.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200" dirty="0"/>
              <a:t>You </a:t>
            </a:r>
            <a:r>
              <a:rPr lang="en-US" sz="1200" u="sng" dirty="0"/>
              <a:t>do</a:t>
            </a:r>
            <a:r>
              <a:rPr lang="en-US" sz="1200" dirty="0"/>
              <a:t> </a:t>
            </a:r>
            <a:r>
              <a:rPr lang="en-US" sz="1200" u="sng" dirty="0"/>
              <a:t>not</a:t>
            </a:r>
            <a:r>
              <a:rPr lang="en-US" sz="1200" dirty="0"/>
              <a:t> need to provide any tax forms to register, </a:t>
            </a:r>
            <a:r>
              <a:rPr lang="en-US" sz="1200" b="1" dirty="0"/>
              <a:t>but it is important that you do the following:</a:t>
            </a:r>
          </a:p>
          <a:p>
            <a:pPr>
              <a:spcAft>
                <a:spcPts val="300"/>
              </a:spcAft>
              <a:buFontTx/>
              <a:buChar char="-"/>
            </a:pPr>
            <a:r>
              <a:rPr lang="en-US" sz="1200" dirty="0"/>
              <a:t>Check the “Tax Forms Not Applicable” box</a:t>
            </a:r>
          </a:p>
          <a:p>
            <a:pPr>
              <a:spcAft>
                <a:spcPts val="300"/>
              </a:spcAft>
              <a:buFontTx/>
              <a:buChar char="-"/>
            </a:pPr>
            <a:r>
              <a:rPr lang="en-US" sz="1200" dirty="0"/>
              <a:t>In the “Not Applicable Reason” box, please enter “IGA”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200" b="1" dirty="0"/>
              <a:t>Step 5: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200" dirty="0"/>
              <a:t>Click the green “Submit” button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AD4BDD-FB69-46B5-85F5-FE419C8B3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588" y="1022440"/>
            <a:ext cx="5027730" cy="361685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58950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6ABB5-ED9D-48C2-8213-35E754F32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50" y="348020"/>
            <a:ext cx="7708899" cy="452820"/>
          </a:xfrm>
        </p:spPr>
        <p:txBody>
          <a:bodyPr/>
          <a:lstStyle/>
          <a:p>
            <a:r>
              <a:rPr lang="en-US" dirty="0"/>
              <a:t>UEO Registration Process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6220BF-F0D5-4B34-9ACA-7F6BCA8CB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2EBF0BF-0E25-4747-867A-3F595D5BBBA8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CA7961EF-ADEE-41CA-8508-37FA99A9A61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69941" y="927983"/>
            <a:ext cx="2272291" cy="1685925"/>
          </a:xfrm>
        </p:spPr>
        <p:txBody>
          <a:bodyPr/>
          <a:lstStyle/>
          <a:p>
            <a:pPr marL="0" indent="0">
              <a:spcAft>
                <a:spcPts val="300"/>
              </a:spcAft>
              <a:buNone/>
            </a:pPr>
            <a:r>
              <a:rPr lang="en-US" sz="1200" b="1" dirty="0"/>
              <a:t>Step 6: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200" dirty="0"/>
              <a:t>After clicking the “Submit” button, you will see a confirmation page with a summary of the company info you submitted</a:t>
            </a:r>
          </a:p>
          <a:p>
            <a:pPr marL="0" indent="0">
              <a:spcAft>
                <a:spcPts val="300"/>
              </a:spcAft>
              <a:buNone/>
            </a:pPr>
            <a:endParaRPr lang="en-US" sz="1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074AE9-4ED4-4050-ACAC-5CA920DF2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748" y="927983"/>
            <a:ext cx="5637126" cy="375366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57295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6ABB5-ED9D-48C2-8213-35E754F32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50" y="348020"/>
            <a:ext cx="7708899" cy="452820"/>
          </a:xfrm>
        </p:spPr>
        <p:txBody>
          <a:bodyPr/>
          <a:lstStyle/>
          <a:p>
            <a:r>
              <a:rPr lang="en-US" dirty="0"/>
              <a:t>UEO Registration Process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6220BF-F0D5-4B34-9ACA-7F6BCA8CB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2EBF0BF-0E25-4747-867A-3F595D5BBBA8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CA7961EF-ADEE-41CA-8508-37FA99A9A61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69941" y="997741"/>
            <a:ext cx="2272291" cy="1685925"/>
          </a:xfrm>
        </p:spPr>
        <p:txBody>
          <a:bodyPr/>
          <a:lstStyle/>
          <a:p>
            <a:pPr marL="0" indent="0">
              <a:spcAft>
                <a:spcPts val="300"/>
              </a:spcAft>
              <a:buNone/>
            </a:pPr>
            <a:r>
              <a:rPr lang="en-US" sz="1200" b="1" dirty="0"/>
              <a:t>Step 7: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200" dirty="0"/>
              <a:t>Within a minute after clicking the “Submit” button, you will receive a confirmation email that your account registration application has been received and is under review.</a:t>
            </a:r>
          </a:p>
          <a:p>
            <a:pPr marL="0" indent="0">
              <a:spcAft>
                <a:spcPts val="300"/>
              </a:spcAft>
              <a:buNone/>
            </a:pPr>
            <a:endParaRPr lang="en-US" sz="1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30C284-FCAE-4742-B005-CEAECF1CD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232" y="997741"/>
            <a:ext cx="6461090" cy="321777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88692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6ABB5-ED9D-48C2-8213-35E754F32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50" y="348020"/>
            <a:ext cx="7708899" cy="452820"/>
          </a:xfrm>
        </p:spPr>
        <p:txBody>
          <a:bodyPr/>
          <a:lstStyle/>
          <a:p>
            <a:r>
              <a:rPr lang="en-US" dirty="0"/>
              <a:t>UEO Registration Process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6220BF-F0D5-4B34-9ACA-7F6BCA8CB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2EBF0BF-0E25-4747-867A-3F595D5BBBA8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CA7961EF-ADEE-41CA-8508-37FA99A9A61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69941" y="1088321"/>
            <a:ext cx="2533549" cy="1685925"/>
          </a:xfrm>
        </p:spPr>
        <p:txBody>
          <a:bodyPr/>
          <a:lstStyle/>
          <a:p>
            <a:pPr marL="0" indent="0">
              <a:spcAft>
                <a:spcPts val="300"/>
              </a:spcAft>
              <a:buNone/>
            </a:pPr>
            <a:r>
              <a:rPr lang="en-US" sz="1200" b="1" dirty="0"/>
              <a:t>Step 8: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200" dirty="0"/>
              <a:t>Your registration application will be approved within one business day of receipt – this auto-generated email will be sent to you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200" b="1" dirty="0"/>
              <a:t>Step 9: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200" dirty="0"/>
              <a:t>Click “Set Password” and set your password on the site. You are now registered and can begin ordering!</a:t>
            </a:r>
          </a:p>
          <a:p>
            <a:pPr marL="0" indent="0">
              <a:spcAft>
                <a:spcPts val="300"/>
              </a:spcAft>
              <a:buNone/>
            </a:pPr>
            <a:endParaRPr lang="en-US" sz="1200" dirty="0"/>
          </a:p>
          <a:p>
            <a:pPr marL="0" indent="0" algn="ctr">
              <a:spcAft>
                <a:spcPts val="300"/>
              </a:spcAft>
              <a:buNone/>
            </a:pPr>
            <a:r>
              <a:rPr lang="en-US" sz="1600" b="1" dirty="0"/>
              <a:t>THIS CONCLUDES THE REGISTRATION PROCESS </a:t>
            </a:r>
          </a:p>
          <a:p>
            <a:pPr marL="0" indent="0">
              <a:spcAft>
                <a:spcPts val="300"/>
              </a:spcAft>
              <a:buNone/>
            </a:pPr>
            <a:endParaRPr lang="en-US" sz="1200" dirty="0"/>
          </a:p>
          <a:p>
            <a:pPr marL="0" indent="0">
              <a:spcAft>
                <a:spcPts val="300"/>
              </a:spcAft>
              <a:buNone/>
            </a:pPr>
            <a:endParaRPr lang="en-US" sz="12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69086C-7666-4AC1-961F-977E45C58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878" y="1085367"/>
            <a:ext cx="5138003" cy="297276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1824AF9-87D6-4726-88F7-4F1A1E4EF6C4}"/>
              </a:ext>
            </a:extLst>
          </p:cNvPr>
          <p:cNvSpPr txBox="1"/>
          <p:nvPr/>
        </p:nvSpPr>
        <p:spPr>
          <a:xfrm>
            <a:off x="411982" y="3245618"/>
            <a:ext cx="2391508" cy="90435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423865"/>
      </p:ext>
    </p:extLst>
  </p:cSld>
  <p:clrMapOvr>
    <a:masterClrMapping/>
  </p:clrMapOvr>
</p:sld>
</file>

<file path=ppt/theme/theme1.xml><?xml version="1.0" encoding="utf-8"?>
<a:theme xmlns:a="http://schemas.openxmlformats.org/drawingml/2006/main" name="UNFI_Template_16X9">
  <a:themeElements>
    <a:clrScheme name="Custom 2">
      <a:dk1>
        <a:srgbClr val="141313"/>
      </a:dk1>
      <a:lt1>
        <a:sysClr val="window" lastClr="FFFFFF"/>
      </a:lt1>
      <a:dk2>
        <a:srgbClr val="3D586E"/>
      </a:dk2>
      <a:lt2>
        <a:srgbClr val="DDDEDD"/>
      </a:lt2>
      <a:accent1>
        <a:srgbClr val="6FB13F"/>
      </a:accent1>
      <a:accent2>
        <a:srgbClr val="207AC4"/>
      </a:accent2>
      <a:accent3>
        <a:srgbClr val="5E5350"/>
      </a:accent3>
      <a:accent4>
        <a:srgbClr val="D5002F"/>
      </a:accent4>
      <a:accent5>
        <a:srgbClr val="61366E"/>
      </a:accent5>
      <a:accent6>
        <a:srgbClr val="EA6132"/>
      </a:accent6>
      <a:hlink>
        <a:srgbClr val="207AC4"/>
      </a:hlink>
      <a:folHlink>
        <a:srgbClr val="6FB15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ew UNFI Template_122018 ld" id="{445D3170-E8E2-4EB7-ADA0-07DC8637BD69}" vid="{5B334A11-87FF-4501-B1B8-2E6B6D6DA5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A9E202C3A4E2408C1B1C4C285A85A7" ma:contentTypeVersion="6" ma:contentTypeDescription="Create a new document." ma:contentTypeScope="" ma:versionID="555e44cf17f4bcabdf2782ded347d70a">
  <xsd:schema xmlns:xsd="http://www.w3.org/2001/XMLSchema" xmlns:xs="http://www.w3.org/2001/XMLSchema" xmlns:p="http://schemas.microsoft.com/office/2006/metadata/properties" xmlns:ns2="0f961cdd-c812-44b2-9c51-ecf8c1235bdb" xmlns:ns3="586d840a-1706-464d-8481-a2e99726cac8" targetNamespace="http://schemas.microsoft.com/office/2006/metadata/properties" ma:root="true" ma:fieldsID="aee22e8d41588666f1e69edbf9e1e3b2" ns2:_="" ns3:_="">
    <xsd:import namespace="0f961cdd-c812-44b2-9c51-ecf8c1235bdb"/>
    <xsd:import namespace="586d840a-1706-464d-8481-a2e99726cac8"/>
    <xsd:element name="properties">
      <xsd:complexType>
        <xsd:sequence>
          <xsd:element name="documentManagement">
            <xsd:complexType>
              <xsd:all>
                <xsd:element ref="ns2:Capabilities" minOccurs="0"/>
                <xsd:element ref="ns2:SBUs" minOccurs="0"/>
                <xsd:element ref="ns2:Business_x0020_Resource" minOccurs="0"/>
                <xsd:element ref="ns2:Assets" minOccurs="0"/>
                <xsd:element ref="ns3:Effective_x0020_From" minOccurs="0"/>
                <xsd:element ref="ns3:Effective_x0020_T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961cdd-c812-44b2-9c51-ecf8c1235bdb" elementFormDefault="qualified">
    <xsd:import namespace="http://schemas.microsoft.com/office/2006/documentManagement/types"/>
    <xsd:import namespace="http://schemas.microsoft.com/office/infopath/2007/PartnerControls"/>
    <xsd:element name="Capabilities" ma:index="8" nillable="true" ma:displayName="Capabilities" ma:description="" ma:internalName="Capabiliti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Discover UNFI"/>
                    <xsd:enumeration value="Fresh"/>
                    <xsd:enumeration value="UNFI Expo West Video"/>
                  </xsd:restriction>
                </xsd:simpleType>
              </xsd:element>
            </xsd:sequence>
          </xsd:extension>
        </xsd:complexContent>
      </xsd:complexType>
    </xsd:element>
    <xsd:element name="SBUs" ma:index="9" nillable="true" ma:displayName="SBUs" ma:description="" ma:internalName="SBU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SBU 101 - Profile Decks"/>
                    <xsd:enumeration value="SBU FAQ's"/>
                    <xsd:enumeration value="Pitch Decks"/>
                    <xsd:enumeration value="SBU Meet The Experts"/>
                  </xsd:restriction>
                </xsd:simpleType>
              </xsd:element>
            </xsd:sequence>
          </xsd:extension>
        </xsd:complexContent>
      </xsd:complexType>
    </xsd:element>
    <xsd:element name="Business_x0020_Resource" ma:index="10" nillable="true" ma:displayName="Business Resource" ma:description="" ma:internalName="Business_x0020_Resourc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MB &amp; Bulk Presentation"/>
                    <xsd:enumeration value="Expo West Supplier Presentation"/>
                    <xsd:enumeration value="HG E-Com Presentation"/>
                    <xsd:enumeration value="Competitive Review"/>
                    <xsd:enumeration value="Reports/Contacts"/>
                    <xsd:enumeration value="Corp Calendar"/>
                  </xsd:restriction>
                </xsd:simpleType>
              </xsd:element>
            </xsd:sequence>
          </xsd:extension>
        </xsd:complexContent>
      </xsd:complexType>
    </xsd:element>
    <xsd:element name="Assets" ma:index="11" nillable="true" ma:displayName="Assets" ma:description="" ma:internalName="Asset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Maps"/>
                    <xsd:enumeration value="Data/Graphs"/>
                    <xsd:enumeration value="Icons"/>
                    <xsd:enumeration value="Images"/>
                    <xsd:enumeration value="PPT Template/Guide"/>
                    <xsd:enumeration value="Word Doc"/>
                    <xsd:enumeration value="Brand Guide"/>
                    <xsd:enumeration value="Videos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6d840a-1706-464d-8481-a2e99726cac8" elementFormDefault="qualified">
    <xsd:import namespace="http://schemas.microsoft.com/office/2006/documentManagement/types"/>
    <xsd:import namespace="http://schemas.microsoft.com/office/infopath/2007/PartnerControls"/>
    <xsd:element name="Effective_x0020_From" ma:index="12" nillable="true" ma:displayName="Effective From" ma:default="[today]" ma:description="" ma:format="DateOnly" ma:internalName="Effective_x0020_From">
      <xsd:simpleType>
        <xsd:restriction base="dms:DateTime"/>
      </xsd:simpleType>
    </xsd:element>
    <xsd:element name="Effective_x0020_To" ma:index="13" nillable="true" ma:displayName="Effective To" ma:default="[today]" ma:description="" ma:format="DateOnly" ma:internalName="Effective_x0020_To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BUs xmlns="0f961cdd-c812-44b2-9c51-ecf8c1235bdb"/>
    <Assets xmlns="0f961cdd-c812-44b2-9c51-ecf8c1235bdb">
      <Value>PPT Template/Guide</Value>
    </Assets>
    <Effective_x0020_To xmlns="586d840a-1706-464d-8481-a2e99726cac8">2018-09-29T04:00:00+00:00</Effective_x0020_To>
    <Effective_x0020_From xmlns="586d840a-1706-464d-8481-a2e99726cac8">2017-08-31T04:00:00+00:00</Effective_x0020_From>
    <Capabilities xmlns="0f961cdd-c812-44b2-9c51-ecf8c1235bdb"/>
    <Business_x0020_Resource xmlns="0f961cdd-c812-44b2-9c51-ecf8c1235bdb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94C3BF-303D-41E3-A2A5-6F19CE209D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961cdd-c812-44b2-9c51-ecf8c1235bdb"/>
    <ds:schemaRef ds:uri="586d840a-1706-464d-8481-a2e99726ca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03E7AC9-F229-4649-81D9-8AB92CA590E5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0f961cdd-c812-44b2-9c51-ecf8c1235bdb"/>
    <ds:schemaRef ds:uri="586d840a-1706-464d-8481-a2e99726cac8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C901586-B7B6-4278-95E2-A6BF8A6B16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UNFI Template_122118</Template>
  <TotalTime>48869</TotalTime>
  <Words>606</Words>
  <Application>Microsoft Office PowerPoint</Application>
  <PresentationFormat>On-screen Show (16:9)</PresentationFormat>
  <Paragraphs>104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UNFI_Template_16X9</vt:lpstr>
      <vt:lpstr>UNFI Easy Options Registration &amp; Ordering Instructions  </vt:lpstr>
      <vt:lpstr>Overview</vt:lpstr>
      <vt:lpstr>Registering an Account with  UNFI Easy Options</vt:lpstr>
      <vt:lpstr>UEO Registration Process</vt:lpstr>
      <vt:lpstr>UEO Registration Process</vt:lpstr>
      <vt:lpstr>UEO Registration Process</vt:lpstr>
      <vt:lpstr>UEO Registration Process</vt:lpstr>
      <vt:lpstr>UEO Registration Process</vt:lpstr>
      <vt:lpstr>UEO Registration Process</vt:lpstr>
      <vt:lpstr>Placing an Order on  UNFI Easy Options</vt:lpstr>
      <vt:lpstr>UEO Ordering Process</vt:lpstr>
      <vt:lpstr>UEO Ordering Process</vt:lpstr>
      <vt:lpstr>UEO Ordering Process</vt:lpstr>
      <vt:lpstr>UEO Ordering Process</vt:lpstr>
      <vt:lpstr>UEO Ordering Process</vt:lpstr>
      <vt:lpstr>UEO Ordering Process</vt:lpstr>
      <vt:lpstr>Thank you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Goldie Dayagdag</dc:creator>
  <cp:lastModifiedBy>Megan Drazer</cp:lastModifiedBy>
  <cp:revision>267</cp:revision>
  <cp:lastPrinted>2018-12-19T16:53:00Z</cp:lastPrinted>
  <dcterms:created xsi:type="dcterms:W3CDTF">2018-12-20T12:09:16Z</dcterms:created>
  <dcterms:modified xsi:type="dcterms:W3CDTF">2020-06-09T20:36:05Z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0x01010091A9E202C3A4E2408C1B1C4C285A85A7</vt:lpwstr>
  </property>
</Properties>
</file>